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222" r:id="rId3"/>
    <p:sldId id="1124" r:id="rId4"/>
    <p:sldId id="1254" r:id="rId5"/>
    <p:sldId id="1351" r:id="rId6"/>
    <p:sldId id="1284" r:id="rId7"/>
    <p:sldId id="1326" r:id="rId8"/>
    <p:sldId id="1315" r:id="rId9"/>
    <p:sldId id="1381" r:id="rId10"/>
    <p:sldId id="1408" r:id="rId11"/>
    <p:sldId id="1409" r:id="rId12"/>
    <p:sldId id="1410" r:id="rId13"/>
    <p:sldId id="1313" r:id="rId14"/>
    <p:sldId id="1411" r:id="rId15"/>
    <p:sldId id="1412" r:id="rId16"/>
    <p:sldId id="1314" r:id="rId17"/>
    <p:sldId id="1223" r:id="rId18"/>
  </p:sldIdLst>
  <p:sldSz cx="12192000" cy="6858000"/>
  <p:notesSz cx="7103745" cy="10234295"/>
  <p:embeddedFontLst>
    <p:embeddedFont>
      <p:font typeface="如风似月行楷" panose="02010600010101010101" charset="-122"/>
      <p:regular r:id="rId24"/>
    </p:embeddedFont>
    <p:embeddedFont>
      <p:font typeface="微软雅黑" panose="020B0503020204020204" charset="-122"/>
      <p:regular r:id="rId25"/>
    </p:embeddedFont>
    <p:embeddedFont>
      <p:font typeface="字由点字虎啸体" panose="02010601030101010101" charset="-122"/>
      <p:regular r:id="rId26"/>
    </p:embeddedFont>
    <p:embeddedFont>
      <p:font typeface="华文行楷" panose="02010800040101010101" charset="-122"/>
      <p:regular r:id="rId27"/>
    </p:embeddedFont>
    <p:embeddedFont>
      <p:font typeface="Segoe UI" panose="020B0502040204020203" charset="0"/>
      <p:regular r:id="rId28"/>
      <p:bold r:id="rId29"/>
      <p:italic r:id="rId30"/>
      <p:boldItalic r:id="rId31"/>
    </p:embeddedFont>
    <p:embeddedFont>
      <p:font typeface="汉仪力量黑简" panose="00020600040101010101" charset="-122"/>
      <p:regular r:id="rId32"/>
    </p:embeddedFont>
    <p:embeddedFont>
      <p:font typeface="方正特粗光辉简体" panose="02000000000000000000" charset="-122"/>
      <p:regular r:id="rId33"/>
    </p:embeddedFont>
    <p:embeddedFont>
      <p:font typeface="汉仪迪升英雄体简" panose="00020600040101010101" charset="-122"/>
      <p:regular r:id="rId34"/>
    </p:embeddedFont>
    <p:embeddedFont>
      <p:font typeface="汉仪超粗宋简" panose="02010600000101010101" charset="-122"/>
      <p:regular r:id="rId35"/>
    </p:embeddedFont>
    <p:embeddedFont>
      <p:font typeface="汉仪元隆黑-105简" panose="00020600040101010101" charset="-122"/>
      <p:regular r:id="rId36"/>
    </p:embeddedFont>
    <p:embeddedFont>
      <p:font typeface="汉仪超粗圆简" panose="02010600000101010101" charset="-122"/>
      <p:regular r:id="rId37"/>
    </p:embeddedFont>
    <p:embeddedFont>
      <p:font typeface="汉仪颜楷繁" panose="02010600000101010101" charset="-122"/>
      <p:regular r:id="rId38"/>
    </p:embeddedFont>
    <p:embeddedFont>
      <p:font typeface="汉仪菱心体简" panose="02010400000101010101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Calibri Light" panose="020F0302020204030204" charset="0"/>
      <p:regular r:id="rId44"/>
      <p:italic r:id="rId45"/>
    </p:embeddedFont>
    <p:embeddedFont>
      <p:font typeface="标准行书简繁" panose="03000600000000000000" charset="-122"/>
      <p:regular r:id="rId46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5B11"/>
    <a:srgbClr val="5B9BD5"/>
    <a:srgbClr val="6F609A"/>
    <a:srgbClr val="745B9B"/>
    <a:srgbClr val="A69557"/>
    <a:srgbClr val="6D61A2"/>
    <a:srgbClr val="5096D2"/>
    <a:srgbClr val="F35600"/>
    <a:srgbClr val="F34001"/>
    <a:srgbClr val="303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41.xml"/><Relationship Id="rId48" Type="http://schemas.openxmlformats.org/officeDocument/2006/relationships/customXml" Target="../customXml/item2.xml"/><Relationship Id="rId47" Type="http://schemas.openxmlformats.org/officeDocument/2006/relationships/customXml" Target="../customXml/item1.xml"/><Relationship Id="rId46" Type="http://schemas.openxmlformats.org/officeDocument/2006/relationships/font" Target="fonts/font23.fntdata"/><Relationship Id="rId45" Type="http://schemas.openxmlformats.org/officeDocument/2006/relationships/font" Target="fonts/font22.fntdata"/><Relationship Id="rId44" Type="http://schemas.openxmlformats.org/officeDocument/2006/relationships/font" Target="fonts/font21.fntdata"/><Relationship Id="rId43" Type="http://schemas.openxmlformats.org/officeDocument/2006/relationships/font" Target="fonts/font20.fntdata"/><Relationship Id="rId42" Type="http://schemas.openxmlformats.org/officeDocument/2006/relationships/font" Target="fonts/font19.fntdata"/><Relationship Id="rId41" Type="http://schemas.openxmlformats.org/officeDocument/2006/relationships/font" Target="fonts/font18.fntdata"/><Relationship Id="rId40" Type="http://schemas.openxmlformats.org/officeDocument/2006/relationships/font" Target="fonts/font17.fntdata"/><Relationship Id="rId4" Type="http://schemas.openxmlformats.org/officeDocument/2006/relationships/slide" Target="slides/slide2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93395" y="619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logo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596755" y="-290195"/>
            <a:ext cx="3019425" cy="17691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9" Type="http://schemas.microsoft.com/office/2007/relationships/hdphoto" Target="../media/image11.wdp"/><Relationship Id="rId8" Type="http://schemas.openxmlformats.org/officeDocument/2006/relationships/image" Target="../media/image10.png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openxmlformats.org/officeDocument/2006/relationships/tags" Target="../tags/tag19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tags" Target="../tags/tag1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38.xml"/><Relationship Id="rId25" Type="http://schemas.openxmlformats.org/officeDocument/2006/relationships/tags" Target="../tags/tag37.xml"/><Relationship Id="rId24" Type="http://schemas.microsoft.com/office/2007/relationships/hdphoto" Target="../media/image11.wdp"/><Relationship Id="rId23" Type="http://schemas.openxmlformats.org/officeDocument/2006/relationships/image" Target="../media/image10.png"/><Relationship Id="rId22" Type="http://schemas.microsoft.com/office/2007/relationships/hdphoto" Target="../media/image9.wdp"/><Relationship Id="rId21" Type="http://schemas.openxmlformats.org/officeDocument/2006/relationships/image" Target="../media/image8.png"/><Relationship Id="rId20" Type="http://schemas.openxmlformats.org/officeDocument/2006/relationships/tags" Target="../tags/tag36.xml"/><Relationship Id="rId2" Type="http://schemas.openxmlformats.org/officeDocument/2006/relationships/tags" Target="../tags/tag20.xml"/><Relationship Id="rId19" Type="http://schemas.microsoft.com/office/2007/relationships/hdphoto" Target="../media/image7.wdp"/><Relationship Id="rId18" Type="http://schemas.openxmlformats.org/officeDocument/2006/relationships/image" Target="../media/image6.png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jos.org.cn/jos/article/abstract/6383?st=online_first" TargetMode="External"/><Relationship Id="rId3" Type="http://schemas.openxmlformats.org/officeDocument/2006/relationships/hyperlink" Target="https://ics.uci.edu/~fielding/pubs/dissertation/rest_arch_style.htm" TargetMode="External"/><Relationship Id="rId2" Type="http://schemas.openxmlformats.org/officeDocument/2006/relationships/hyperlink" Target="https://cloud.baidu.com/article/3333602" TargetMode="Externa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image11.wdp"/><Relationship Id="rId8" Type="http://schemas.openxmlformats.org/officeDocument/2006/relationships/image" Target="../media/image10.png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openxmlformats.org/officeDocument/2006/relationships/tags" Target="../tags/tag14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tags" Target="../tags/tag1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5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tags" Target="../tags/tag16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 flipV="1">
            <a:off x="-5715" y="-4445"/>
            <a:ext cx="12197080" cy="6868795"/>
          </a:xfrm>
          <a:prstGeom prst="rect">
            <a:avLst/>
          </a:pr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212090" y="5077460"/>
            <a:ext cx="0" cy="1529080"/>
          </a:xfrm>
          <a:prstGeom prst="line">
            <a:avLst/>
          </a:prstGeom>
          <a:ln>
            <a:solidFill>
              <a:srgbClr val="AB8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42290" y="5882005"/>
            <a:ext cx="2854325" cy="398780"/>
          </a:xfrm>
          <a:prstGeom prst="rect">
            <a:avLst/>
          </a:prstGeom>
          <a:noFill/>
          <a:ln w="28575" cmpd="dbl">
            <a:solidFill>
              <a:srgbClr val="F35600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 </a:t>
            </a:r>
            <a:r>
              <a:rPr lang="zh-CN" altLang="zh-CN" sz="200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汇报人：管一超（</a:t>
            </a:r>
            <a:r>
              <a:rPr lang="en-US" altLang="zh-CN" sz="200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G01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0140" y="2621915"/>
            <a:ext cx="9245600" cy="1224280"/>
            <a:chOff x="1524" y="4129"/>
            <a:chExt cx="14560" cy="1928"/>
          </a:xfrm>
        </p:grpSpPr>
        <p:sp>
          <p:nvSpPr>
            <p:cNvPr id="27" name="文本框 26"/>
            <p:cNvSpPr txBox="1"/>
            <p:nvPr/>
          </p:nvSpPr>
          <p:spPr>
            <a:xfrm>
              <a:off x="2408" y="4353"/>
              <a:ext cx="603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rgbClr val="041332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3600" b="1">
                <a:solidFill>
                  <a:srgbClr val="04133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24" y="4129"/>
              <a:ext cx="6918" cy="1928"/>
            </a:xfrm>
            <a:prstGeom prst="rect">
              <a:avLst/>
            </a:prstGeom>
            <a:noFill/>
            <a:effectLst>
              <a:glow rad="660400">
                <a:schemeClr val="accent1">
                  <a:alpha val="40000"/>
                </a:schemeClr>
              </a:glow>
            </a:effectLst>
          </p:spPr>
          <p:txBody>
            <a:bodyPr wrap="square" rtlCol="0">
              <a:noAutofit/>
            </a:bodyPr>
            <a:p>
              <a:r>
                <a:rPr lang="en-US" altLang="zh-CN" sz="6800" b="1">
                  <a:solidFill>
                    <a:srgbClr val="041332"/>
                  </a:solidFill>
                  <a:latin typeface="字由点字虎啸体" panose="02010601030101010101" charset="-122"/>
                  <a:ea typeface="字由点字虎啸体" panose="02010601030101010101" charset="-122"/>
                  <a:cs typeface="字由点字虎啸体" panose="02010601030101010101" charset="-122"/>
                  <a:sym typeface="+mn-ea"/>
                </a:rPr>
                <a:t>“</a:t>
              </a:r>
              <a:r>
                <a:rPr lang="zh-CN" altLang="en-US" sz="6800" b="1">
                  <a:solidFill>
                    <a:srgbClr val="041332"/>
                  </a:solidFill>
                  <a:latin typeface="字由点字虎啸体" panose="02010601030101010101" charset="-122"/>
                  <a:ea typeface="字由点字虎啸体" panose="02010601030101010101" charset="-122"/>
                  <a:cs typeface="字由点字虎啸体" panose="02010601030101010101" charset="-122"/>
                  <a:sym typeface="+mn-ea"/>
                </a:rPr>
                <a:t>兼职桥</a:t>
              </a:r>
              <a:r>
                <a:rPr lang="en-US" altLang="zh-CN" sz="6800" b="1">
                  <a:solidFill>
                    <a:srgbClr val="041332"/>
                  </a:solidFill>
                  <a:latin typeface="字由点字虎啸体" panose="02010601030101010101" charset="-122"/>
                  <a:ea typeface="字由点字虎啸体" panose="02010601030101010101" charset="-122"/>
                  <a:cs typeface="字由点字虎啸体" panose="02010601030101010101" charset="-122"/>
                  <a:sym typeface="+mn-ea"/>
                </a:rPr>
                <a:t>”</a:t>
              </a:r>
              <a:endParaRPr lang="en-US" altLang="zh-CN" sz="6800" b="1">
                <a:solidFill>
                  <a:srgbClr val="041332"/>
                </a:solidFill>
                <a:latin typeface="字由点字虎啸体" panose="02010601030101010101" charset="-122"/>
                <a:ea typeface="字由点字虎啸体" panose="02010601030101010101" charset="-122"/>
                <a:cs typeface="字由点字虎啸体" panose="02010601030101010101" charset="-122"/>
              </a:endParaRPr>
            </a:p>
            <a:p>
              <a:r>
                <a:rPr lang="en-US" altLang="zh-CN" sz="7200" b="1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72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074" y="4482"/>
              <a:ext cx="8010" cy="1016"/>
            </a:xfrm>
            <a:prstGeom prst="rect">
              <a:avLst/>
            </a:prstGeom>
            <a:noFill/>
            <a:effectLst>
              <a:glow rad="660400"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p>
              <a:pPr>
                <a:lnSpc>
                  <a:spcPct val="50000"/>
                </a:lnSpc>
              </a:pPr>
              <a:r>
                <a:rPr lang="zh-CN" altLang="en-US" sz="4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华文行楷" panose="02010800040101010101" charset="-122"/>
                  <a:ea typeface="华文行楷" panose="02010800040101010101" charset="-122"/>
                  <a:sym typeface="+mn-ea"/>
                </a:rPr>
                <a:t>兼职之路，畅通无阻</a:t>
              </a:r>
              <a:r>
                <a:rPr lang="en-US" altLang="zh-CN" sz="7200" b="1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72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H="1">
            <a:off x="4519930" y="3491230"/>
            <a:ext cx="5845810" cy="0"/>
          </a:xfrm>
          <a:prstGeom prst="line">
            <a:avLst/>
          </a:prstGeom>
          <a:ln>
            <a:gradFill>
              <a:gsLst>
                <a:gs pos="54000">
                  <a:schemeClr val="bg1"/>
                </a:gs>
                <a:gs pos="0">
                  <a:srgbClr val="6D61A2"/>
                </a:gs>
                <a:gs pos="100000">
                  <a:srgbClr val="6F609A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项目测试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产品经理职能思维导图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70" y="-4445"/>
            <a:ext cx="3231515" cy="685800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上线部署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产品经理职能思维导图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915"/>
            <a:ext cx="12192000" cy="491617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任意多边形 10"/>
          <p:cNvSpPr/>
          <p:nvPr/>
        </p:nvSpPr>
        <p:spPr>
          <a:xfrm flipV="1">
            <a:off x="0" y="1905"/>
            <a:ext cx="12200255" cy="6859270"/>
          </a:xfrm>
          <a:custGeom>
            <a:avLst/>
            <a:gdLst>
              <a:gd name="connsiteX0" fmla="*/ 430 w 19213"/>
              <a:gd name="connsiteY0" fmla="*/ 0 h 10802"/>
              <a:gd name="connsiteX1" fmla="*/ 19213 w 19213"/>
              <a:gd name="connsiteY1" fmla="*/ 387 h 10802"/>
              <a:gd name="connsiteX2" fmla="*/ 19200 w 19213"/>
              <a:gd name="connsiteY2" fmla="*/ 10802 h 10802"/>
              <a:gd name="connsiteX3" fmla="*/ 0 w 19213"/>
              <a:gd name="connsiteY3" fmla="*/ 10802 h 10802"/>
              <a:gd name="connsiteX4" fmla="*/ 430 w 19213"/>
              <a:gd name="connsiteY4" fmla="*/ 0 h 1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3" h="10802">
                <a:moveTo>
                  <a:pt x="430" y="0"/>
                </a:moveTo>
                <a:lnTo>
                  <a:pt x="19213" y="387"/>
                </a:lnTo>
                <a:lnTo>
                  <a:pt x="19200" y="10802"/>
                </a:lnTo>
                <a:lnTo>
                  <a:pt x="0" y="10802"/>
                </a:lnTo>
                <a:lnTo>
                  <a:pt x="4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-5715" y="-1905"/>
            <a:ext cx="299720" cy="6882765"/>
          </a:xfrm>
          <a:custGeom>
            <a:avLst/>
            <a:gdLst>
              <a:gd name="connsiteX0" fmla="*/ 0 w 472"/>
              <a:gd name="connsiteY0" fmla="*/ 10822 h 10839"/>
              <a:gd name="connsiteX1" fmla="*/ 0 w 472"/>
              <a:gd name="connsiteY1" fmla="*/ 0 h 10839"/>
              <a:gd name="connsiteX2" fmla="*/ 472 w 472"/>
              <a:gd name="connsiteY2" fmla="*/ 10839 h 10839"/>
              <a:gd name="connsiteX3" fmla="*/ 0 w 472"/>
              <a:gd name="connsiteY3" fmla="*/ 10822 h 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" h="10839">
                <a:moveTo>
                  <a:pt x="0" y="10822"/>
                </a:moveTo>
                <a:lnTo>
                  <a:pt x="0" y="0"/>
                </a:lnTo>
                <a:lnTo>
                  <a:pt x="472" y="10839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rot="0">
            <a:off x="-9525" y="5073650"/>
            <a:ext cx="382270" cy="1096010"/>
            <a:chOff x="187" y="7917"/>
            <a:chExt cx="602" cy="172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 rot="5400000" flipH="1" flipV="1">
            <a:off x="8628063" y="3306763"/>
            <a:ext cx="255270" cy="6871970"/>
          </a:xfrm>
          <a:custGeom>
            <a:avLst/>
            <a:gdLst>
              <a:gd name="connsiteX0" fmla="*/ 0 w 402"/>
              <a:gd name="connsiteY0" fmla="*/ 10822 h 10822"/>
              <a:gd name="connsiteX1" fmla="*/ 0 w 402"/>
              <a:gd name="connsiteY1" fmla="*/ 0 h 10822"/>
              <a:gd name="connsiteX2" fmla="*/ 402 w 402"/>
              <a:gd name="connsiteY2" fmla="*/ 10820 h 10822"/>
              <a:gd name="connsiteX3" fmla="*/ 0 w 402"/>
              <a:gd name="connsiteY3" fmla="*/ 10822 h 1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" h="10822">
                <a:moveTo>
                  <a:pt x="0" y="10822"/>
                </a:moveTo>
                <a:lnTo>
                  <a:pt x="0" y="0"/>
                </a:lnTo>
                <a:lnTo>
                  <a:pt x="402" y="10820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1951355" y="1020445"/>
            <a:ext cx="4215130" cy="25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6156325" y="2816225"/>
            <a:ext cx="4695825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961515" y="4549140"/>
            <a:ext cx="41948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246495" y="-1905"/>
            <a:ext cx="0" cy="6296660"/>
          </a:xfrm>
          <a:prstGeom prst="line">
            <a:avLst/>
          </a:prstGeom>
          <a:ln w="28575">
            <a:gradFill>
              <a:gsLst>
                <a:gs pos="100000">
                  <a:srgbClr val="E35B11"/>
                </a:gs>
                <a:gs pos="52000">
                  <a:srgbClr val="042C82"/>
                </a:gs>
                <a:gs pos="0">
                  <a:srgbClr val="ED530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6106795" y="268414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003290" y="257365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6061710" y="2630805"/>
            <a:ext cx="369570" cy="370205"/>
          </a:xfrm>
          <a:prstGeom prst="donut">
            <a:avLst>
              <a:gd name="adj" fmla="val 22605"/>
            </a:avLst>
          </a:prstGeom>
          <a:solidFill>
            <a:srgbClr val="042C8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002020" y="431546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/>
        </p:nvSpPr>
        <p:spPr>
          <a:xfrm>
            <a:off x="6061710" y="4382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012815" y="77978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/>
        </p:nvSpPr>
        <p:spPr>
          <a:xfrm>
            <a:off x="6061710" y="83756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83210" y="6594475"/>
            <a:ext cx="11926570" cy="266700"/>
          </a:xfrm>
          <a:custGeom>
            <a:avLst/>
            <a:gdLst>
              <a:gd name="connsiteX0" fmla="*/ 0 w 18782"/>
              <a:gd name="connsiteY0" fmla="*/ 417 h 420"/>
              <a:gd name="connsiteX1" fmla="*/ 18782 w 18782"/>
              <a:gd name="connsiteY1" fmla="*/ 0 h 420"/>
              <a:gd name="connsiteX2" fmla="*/ 8155 w 18782"/>
              <a:gd name="connsiteY2" fmla="*/ 420 h 420"/>
              <a:gd name="connsiteX3" fmla="*/ 0 w 18782"/>
              <a:gd name="connsiteY3" fmla="*/ 417 h 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82" h="420">
                <a:moveTo>
                  <a:pt x="0" y="417"/>
                </a:moveTo>
                <a:lnTo>
                  <a:pt x="18782" y="0"/>
                </a:lnTo>
                <a:lnTo>
                  <a:pt x="8155" y="420"/>
                </a:lnTo>
                <a:lnTo>
                  <a:pt x="0" y="4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870" y="6670040"/>
            <a:ext cx="485775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团队管理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45" y="1905"/>
            <a:ext cx="3232785" cy="20897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59430" y="537210"/>
            <a:ext cx="295338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Github</a:t>
            </a:r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进行管理</a:t>
            </a:r>
            <a:endParaRPr lang="zh-CN" altLang="en-US" sz="2800">
              <a:latin typeface="汉仪迪升英雄体简" panose="00020600040101010101" charset="-122"/>
              <a:ea typeface="汉仪迪升英雄体简" panose="00020600040101010101" charset="-122"/>
              <a:cs typeface="汉仪迪升英雄体简" panose="000206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" y="1840230"/>
            <a:ext cx="4332605" cy="216979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873240" y="2332990"/>
            <a:ext cx="161226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会议</a:t>
            </a:r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记录</a:t>
            </a:r>
            <a:endParaRPr lang="zh-CN" altLang="en-US" sz="2800">
              <a:latin typeface="汉仪迪升英雄体简" panose="00020600040101010101" charset="-122"/>
              <a:ea typeface="汉仪迪升英雄体简" panose="00020600040101010101" charset="-122"/>
              <a:cs typeface="汉仪迪升英雄体简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56205" y="4065905"/>
            <a:ext cx="3078480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腾讯会议进行讨论</a:t>
            </a:r>
            <a:r>
              <a:rPr lang="en-US" altLang="zh-CN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 </a:t>
            </a:r>
            <a:endParaRPr lang="en-US" altLang="zh-CN" sz="2800">
              <a:latin typeface="汉仪迪升英雄体简" panose="00020600040101010101" charset="-122"/>
              <a:ea typeface="汉仪迪升英雄体简" panose="00020600040101010101" charset="-122"/>
              <a:cs typeface="汉仪迪升英雄体简" panose="0002060004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rcRect t="36569" b="39290"/>
          <a:stretch>
            <a:fillRect/>
          </a:stretch>
        </p:blipFill>
        <p:spPr>
          <a:xfrm>
            <a:off x="6755765" y="3414395"/>
            <a:ext cx="4342765" cy="2268855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  <p:bldLst>
      <p:bldP spid="67" grpId="0" animBg="1"/>
      <p:bldP spid="69" grpId="0" animBg="1"/>
      <p:bldP spid="55" grpId="0" animBg="1"/>
      <p:bldP spid="74" grpId="0" animBg="1"/>
      <p:bldP spid="57" grpId="0" animBg="1"/>
      <p:bldP spid="75" grpId="0" animBg="1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 24"/>
          <p:cNvSpPr/>
          <p:nvPr/>
        </p:nvSpPr>
        <p:spPr>
          <a:xfrm>
            <a:off x="8760460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7934960" y="0"/>
            <a:ext cx="3997960" cy="4812665"/>
          </a:xfrm>
          <a:custGeom>
            <a:avLst/>
            <a:gdLst>
              <a:gd name="connsiteX0" fmla="*/ 0 w 6296"/>
              <a:gd name="connsiteY0" fmla="*/ 7579 h 7579"/>
              <a:gd name="connsiteX1" fmla="*/ 2786 w 6296"/>
              <a:gd name="connsiteY1" fmla="*/ 0 h 7579"/>
              <a:gd name="connsiteX2" fmla="*/ 6296 w 6296"/>
              <a:gd name="connsiteY2" fmla="*/ 7579 h 7579"/>
              <a:gd name="connsiteX3" fmla="*/ 0 w 6296"/>
              <a:gd name="connsiteY3" fmla="*/ 7579 h 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79">
                <a:moveTo>
                  <a:pt x="0" y="7579"/>
                </a:moveTo>
                <a:lnTo>
                  <a:pt x="2786" y="0"/>
                </a:lnTo>
                <a:lnTo>
                  <a:pt x="6296" y="7579"/>
                </a:lnTo>
                <a:lnTo>
                  <a:pt x="0" y="7579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237345" y="843915"/>
            <a:ext cx="2958465" cy="2647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标准行书简繁" panose="03000600000000000000" charset="-122"/>
                <a:ea typeface="标准行书简繁" panose="03000600000000000000" charset="-122"/>
              </a:rPr>
              <a:t>成员</a:t>
            </a:r>
            <a:endParaRPr lang="en-US" altLang="zh-CN" sz="8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标准行书简繁" panose="03000600000000000000" charset="-122"/>
              <a:ea typeface="标准行书简繁" panose="03000600000000000000" charset="-122"/>
            </a:endParaRPr>
          </a:p>
          <a:p>
            <a:r>
              <a:rPr lang="zh-CN" altLang="en-US" sz="8000" b="1">
                <a:solidFill>
                  <a:schemeClr val="bg1"/>
                </a:solidFill>
                <a:latin typeface="标准行书简繁" panose="03000600000000000000" charset="-122"/>
                <a:ea typeface="标准行书简繁" panose="03000600000000000000" charset="-122"/>
              </a:rPr>
              <a:t>打分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flipV="1">
            <a:off x="0" y="-13335"/>
            <a:ext cx="10393680" cy="6884035"/>
          </a:xfrm>
          <a:custGeom>
            <a:avLst/>
            <a:gdLst>
              <a:gd name="connsiteX0" fmla="*/ 0 w 16368"/>
              <a:gd name="connsiteY0" fmla="*/ 0 h 10841"/>
              <a:gd name="connsiteX1" fmla="*/ 16368 w 16368"/>
              <a:gd name="connsiteY1" fmla="*/ 6 h 10841"/>
              <a:gd name="connsiteX2" fmla="*/ 12392 w 16368"/>
              <a:gd name="connsiteY2" fmla="*/ 10841 h 10841"/>
              <a:gd name="connsiteX3" fmla="*/ 0 w 16368"/>
              <a:gd name="connsiteY3" fmla="*/ 10817 h 10841"/>
              <a:gd name="connsiteX4" fmla="*/ 0 w 16368"/>
              <a:gd name="connsiteY4" fmla="*/ 0 h 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8" h="10841">
                <a:moveTo>
                  <a:pt x="0" y="0"/>
                </a:moveTo>
                <a:lnTo>
                  <a:pt x="16368" y="6"/>
                </a:lnTo>
                <a:lnTo>
                  <a:pt x="12392" y="10841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720850" y="843915"/>
            <a:ext cx="103314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en-US" sz="2200" kern="100">
                <a:solidFill>
                  <a:srgbClr val="000000"/>
                </a:solidFill>
                <a:latin typeface="标准行书简繁" panose="03000600000000000000" charset="-122"/>
                <a:ea typeface="标准行书简繁" panose="03000600000000000000" charset="-122"/>
                <a:cs typeface="Segoe UI" panose="020B0502040204020203" charset="0"/>
                <a:sym typeface="Times New Roman" panose="02020603050405020304"/>
              </a:rPr>
              <a:t>管一超</a:t>
            </a:r>
            <a:endParaRPr lang="zh-CN" altLang="en-US" sz="2200" kern="100">
              <a:solidFill>
                <a:srgbClr val="000000"/>
              </a:solidFill>
              <a:latin typeface="标准行书简繁" panose="03000600000000000000" charset="-122"/>
              <a:ea typeface="标准行书简繁" panose="03000600000000000000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205605" y="-13335"/>
            <a:ext cx="0" cy="62966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4" idx="3"/>
          </p:cNvCxnSpPr>
          <p:nvPr/>
        </p:nvCxnSpPr>
        <p:spPr>
          <a:xfrm flipH="1" flipV="1">
            <a:off x="2753995" y="1010920"/>
            <a:ext cx="124015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270500" y="2562225"/>
            <a:ext cx="1149350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en-US" sz="2200" kern="100">
                <a:solidFill>
                  <a:srgbClr val="000000"/>
                </a:solidFill>
                <a:latin typeface="标准行书简繁" panose="03000600000000000000" charset="-122"/>
                <a:ea typeface="标准行书简繁" panose="03000600000000000000" charset="-122"/>
                <a:cs typeface="Segoe UI" panose="020B0502040204020203" charset="0"/>
                <a:sym typeface="Times New Roman" panose="02020603050405020304"/>
              </a:rPr>
              <a:t>杨凯俊</a:t>
            </a:r>
            <a:endParaRPr lang="zh-CN" altLang="en-US" sz="2200" kern="100">
              <a:solidFill>
                <a:srgbClr val="000000"/>
              </a:solidFill>
              <a:latin typeface="标准行书简繁" panose="03000600000000000000" charset="-122"/>
              <a:ea typeface="标准行书简繁" panose="03000600000000000000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4204335" y="2804795"/>
            <a:ext cx="10661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720850" y="4370705"/>
            <a:ext cx="1032510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en-US" sz="2200" kern="100">
                <a:solidFill>
                  <a:srgbClr val="000000"/>
                </a:solidFill>
                <a:latin typeface="标准行书简繁" panose="03000600000000000000" charset="-122"/>
                <a:ea typeface="标准行书简繁" panose="03000600000000000000" charset="-122"/>
                <a:cs typeface="Segoe UI" panose="020B0502040204020203" charset="0"/>
                <a:sym typeface="Times New Roman" panose="02020603050405020304"/>
              </a:rPr>
              <a:t>朱昱洋</a:t>
            </a:r>
            <a:endParaRPr lang="zh-CN" altLang="en-US" sz="2200" kern="100">
              <a:solidFill>
                <a:srgbClr val="000000"/>
              </a:solidFill>
              <a:latin typeface="标准行书简繁" panose="03000600000000000000" charset="-122"/>
              <a:ea typeface="标准行书简繁" panose="03000600000000000000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53" name="直接连接符 52"/>
          <p:cNvCxnSpPr>
            <a:stCxn id="39" idx="3"/>
          </p:cNvCxnSpPr>
          <p:nvPr/>
        </p:nvCxnSpPr>
        <p:spPr>
          <a:xfrm>
            <a:off x="2753360" y="4537710"/>
            <a:ext cx="1229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4065905" y="267271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962400" y="256222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4020820" y="261937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3961130" y="430403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/>
        </p:nvSpPr>
        <p:spPr>
          <a:xfrm>
            <a:off x="4020820" y="437070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971925" y="76835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/>
        </p:nvSpPr>
        <p:spPr>
          <a:xfrm>
            <a:off x="4020820" y="826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680450" y="3862070"/>
            <a:ext cx="2350770" cy="1356360"/>
            <a:chOff x="6320" y="4131"/>
            <a:chExt cx="3702" cy="2136"/>
          </a:xfrm>
        </p:grpSpPr>
        <p:grpSp>
          <p:nvGrpSpPr>
            <p:cNvPr id="77" name="组合 76"/>
            <p:cNvGrpSpPr/>
            <p:nvPr/>
          </p:nvGrpSpPr>
          <p:grpSpPr>
            <a:xfrm>
              <a:off x="6320" y="4131"/>
              <a:ext cx="3702" cy="2136"/>
              <a:chOff x="8261" y="4902"/>
              <a:chExt cx="4708" cy="2717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8261" y="5303"/>
                <a:ext cx="4708" cy="2316"/>
                <a:chOff x="8261" y="5303"/>
                <a:chExt cx="4708" cy="2316"/>
              </a:xfrm>
              <a:solidFill>
                <a:srgbClr val="ED5307"/>
              </a:solidFill>
            </p:grpSpPr>
            <p:sp>
              <p:nvSpPr>
                <p:cNvPr id="79" name="燕尾形箭头 78"/>
                <p:cNvSpPr/>
                <p:nvPr/>
              </p:nvSpPr>
              <p:spPr>
                <a:xfrm rot="20880000">
                  <a:off x="8261" y="5307"/>
                  <a:ext cx="2661" cy="2312"/>
                </a:xfrm>
                <a:prstGeom prst="notchedRightArrow">
                  <a:avLst>
                    <a:gd name="adj1" fmla="val 46561"/>
                    <a:gd name="adj2" fmla="val 3893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0" name="燕尾形箭头 79"/>
                <p:cNvSpPr/>
                <p:nvPr/>
              </p:nvSpPr>
              <p:spPr>
                <a:xfrm rot="720000" flipH="1">
                  <a:off x="10309" y="5303"/>
                  <a:ext cx="2661" cy="2312"/>
                </a:xfrm>
                <a:prstGeom prst="notchedRightArrow">
                  <a:avLst>
                    <a:gd name="adj1" fmla="val 46561"/>
                    <a:gd name="adj2" fmla="val 3893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1" name="三十二角星 80"/>
              <p:cNvSpPr/>
              <p:nvPr/>
            </p:nvSpPr>
            <p:spPr>
              <a:xfrm>
                <a:off x="9278" y="4902"/>
                <a:ext cx="2708" cy="2708"/>
              </a:xfrm>
              <a:prstGeom prst="star32">
                <a:avLst>
                  <a:gd name="adj" fmla="val 45494"/>
                </a:avLst>
              </a:prstGeom>
              <a:solidFill>
                <a:srgbClr val="042C8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7470" y="4740"/>
              <a:ext cx="142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贡献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7354" y="4365"/>
              <a:ext cx="1655" cy="165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20850" y="1254760"/>
            <a:ext cx="1750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文档支持：</a:t>
            </a:r>
            <a:r>
              <a:rPr lang="en-US" altLang="zh-CN"/>
              <a:t>9.5</a:t>
            </a:r>
            <a:endParaRPr lang="zh-CN" altLang="en-US"/>
          </a:p>
          <a:p>
            <a:r>
              <a:rPr lang="zh-CN" altLang="en-US"/>
              <a:t>技术支持：</a:t>
            </a:r>
            <a:r>
              <a:rPr lang="en-US" altLang="zh-CN"/>
              <a:t>9.5</a:t>
            </a:r>
            <a:endParaRPr lang="zh-CN" altLang="en-US"/>
          </a:p>
          <a:p>
            <a:r>
              <a:rPr lang="zh-CN" altLang="en-US"/>
              <a:t>路演支持：</a:t>
            </a:r>
            <a:r>
              <a:rPr lang="en-US" altLang="zh-CN"/>
              <a:t>8.5</a:t>
            </a:r>
            <a:endParaRPr lang="en-US" altLang="zh-CN"/>
          </a:p>
        </p:txBody>
      </p:sp>
      <p:pic>
        <p:nvPicPr>
          <p:cNvPr id="33" name="图片 32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3" y="570266"/>
            <a:ext cx="1273602" cy="178329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图片 2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8149" y="1847886"/>
            <a:ext cx="1414464" cy="18196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0" name="图片 39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107" y="3667726"/>
            <a:ext cx="1317060" cy="18432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文本框 3"/>
          <p:cNvSpPr txBox="1"/>
          <p:nvPr/>
        </p:nvSpPr>
        <p:spPr>
          <a:xfrm>
            <a:off x="1720850" y="4812665"/>
            <a:ext cx="1750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文档支持：</a:t>
            </a:r>
            <a:r>
              <a:rPr lang="en-US" altLang="zh-CN"/>
              <a:t>8.5</a:t>
            </a:r>
            <a:endParaRPr lang="zh-CN" altLang="en-US"/>
          </a:p>
          <a:p>
            <a:r>
              <a:rPr lang="zh-CN" altLang="en-US"/>
              <a:t>技术支持：</a:t>
            </a:r>
            <a:r>
              <a:rPr lang="en-US" altLang="zh-CN"/>
              <a:t>8.5</a:t>
            </a:r>
            <a:endParaRPr lang="zh-CN" altLang="en-US"/>
          </a:p>
          <a:p>
            <a:r>
              <a:rPr lang="zh-CN" altLang="en-US"/>
              <a:t>路演支持：</a:t>
            </a:r>
            <a:r>
              <a:rPr lang="en-US" altLang="zh-CN"/>
              <a:t>9.5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557395" y="3088640"/>
            <a:ext cx="1750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文档支持：</a:t>
            </a:r>
            <a:r>
              <a:rPr lang="en-US" altLang="zh-CN"/>
              <a:t>9.0</a:t>
            </a:r>
            <a:endParaRPr lang="zh-CN" altLang="en-US"/>
          </a:p>
          <a:p>
            <a:r>
              <a:rPr lang="zh-CN" altLang="en-US"/>
              <a:t>技术支持：</a:t>
            </a:r>
            <a:r>
              <a:rPr lang="en-US" altLang="zh-CN"/>
              <a:t>9.5</a:t>
            </a:r>
            <a:endParaRPr lang="zh-CN" altLang="en-US"/>
          </a:p>
          <a:p>
            <a:r>
              <a:rPr lang="zh-CN" altLang="en-US"/>
              <a:t>路演支持：</a:t>
            </a:r>
            <a:r>
              <a:rPr lang="en-US" altLang="zh-CN"/>
              <a:t>8.5</a:t>
            </a:r>
            <a:endParaRPr lang="en-US" altLang="zh-CN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9" grpId="0" bldLvl="0" animBg="1"/>
      <p:bldP spid="55" grpId="0" bldLvl="0" animBg="1"/>
      <p:bldP spid="74" grpId="0" bldLvl="0" animBg="1"/>
      <p:bldP spid="57" grpId="0" bldLvl="0" animBg="1"/>
      <p:bldP spid="75" grpId="0" bldLvl="0" animBg="1"/>
      <p:bldP spid="5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 24"/>
          <p:cNvSpPr/>
          <p:nvPr/>
        </p:nvSpPr>
        <p:spPr>
          <a:xfrm>
            <a:off x="8760460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7934960" y="0"/>
            <a:ext cx="3997960" cy="4812665"/>
          </a:xfrm>
          <a:custGeom>
            <a:avLst/>
            <a:gdLst>
              <a:gd name="connsiteX0" fmla="*/ 0 w 6296"/>
              <a:gd name="connsiteY0" fmla="*/ 7579 h 7579"/>
              <a:gd name="connsiteX1" fmla="*/ 2786 w 6296"/>
              <a:gd name="connsiteY1" fmla="*/ 0 h 7579"/>
              <a:gd name="connsiteX2" fmla="*/ 6296 w 6296"/>
              <a:gd name="connsiteY2" fmla="*/ 7579 h 7579"/>
              <a:gd name="connsiteX3" fmla="*/ 0 w 6296"/>
              <a:gd name="connsiteY3" fmla="*/ 7579 h 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79">
                <a:moveTo>
                  <a:pt x="0" y="7579"/>
                </a:moveTo>
                <a:lnTo>
                  <a:pt x="2786" y="0"/>
                </a:lnTo>
                <a:lnTo>
                  <a:pt x="6296" y="7579"/>
                </a:lnTo>
                <a:lnTo>
                  <a:pt x="0" y="7579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237345" y="843915"/>
            <a:ext cx="2958465" cy="2647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标准行书简繁" panose="03000600000000000000" charset="-122"/>
                <a:ea typeface="标准行书简繁" panose="03000600000000000000" charset="-122"/>
              </a:rPr>
              <a:t>成员</a:t>
            </a:r>
            <a:endParaRPr lang="en-US" altLang="zh-CN" sz="8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标准行书简繁" panose="03000600000000000000" charset="-122"/>
              <a:ea typeface="标准行书简繁" panose="03000600000000000000" charset="-122"/>
            </a:endParaRPr>
          </a:p>
          <a:p>
            <a:r>
              <a:rPr lang="zh-CN" altLang="en-US" sz="8000" b="1">
                <a:solidFill>
                  <a:schemeClr val="bg1"/>
                </a:solidFill>
                <a:latin typeface="标准行书简繁" panose="03000600000000000000" charset="-122"/>
                <a:ea typeface="标准行书简繁" panose="03000600000000000000" charset="-122"/>
              </a:rPr>
              <a:t>薪资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flipV="1">
            <a:off x="-5715" y="-26035"/>
            <a:ext cx="10393680" cy="6884035"/>
          </a:xfrm>
          <a:custGeom>
            <a:avLst/>
            <a:gdLst>
              <a:gd name="connsiteX0" fmla="*/ 0 w 16368"/>
              <a:gd name="connsiteY0" fmla="*/ 0 h 10841"/>
              <a:gd name="connsiteX1" fmla="*/ 16368 w 16368"/>
              <a:gd name="connsiteY1" fmla="*/ 6 h 10841"/>
              <a:gd name="connsiteX2" fmla="*/ 12392 w 16368"/>
              <a:gd name="connsiteY2" fmla="*/ 10841 h 10841"/>
              <a:gd name="connsiteX3" fmla="*/ 0 w 16368"/>
              <a:gd name="connsiteY3" fmla="*/ 10817 h 10841"/>
              <a:gd name="connsiteX4" fmla="*/ 0 w 16368"/>
              <a:gd name="connsiteY4" fmla="*/ 0 h 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8" h="10841">
                <a:moveTo>
                  <a:pt x="0" y="0"/>
                </a:moveTo>
                <a:lnTo>
                  <a:pt x="16368" y="6"/>
                </a:lnTo>
                <a:lnTo>
                  <a:pt x="12392" y="10841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1720850" y="843915"/>
            <a:ext cx="103314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en-US" sz="2200" kern="100">
                <a:solidFill>
                  <a:srgbClr val="000000"/>
                </a:solidFill>
                <a:latin typeface="标准行书简繁" panose="03000600000000000000" charset="-122"/>
                <a:ea typeface="标准行书简繁" panose="03000600000000000000" charset="-122"/>
                <a:cs typeface="Segoe UI" panose="020B0502040204020203" charset="0"/>
                <a:sym typeface="Times New Roman" panose="02020603050405020304"/>
              </a:rPr>
              <a:t>管一超</a:t>
            </a:r>
            <a:endParaRPr lang="zh-CN" altLang="en-US" sz="2200" kern="100">
              <a:solidFill>
                <a:srgbClr val="000000"/>
              </a:solidFill>
              <a:latin typeface="标准行书简繁" panose="03000600000000000000" charset="-122"/>
              <a:ea typeface="标准行书简繁" panose="03000600000000000000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3"/>
            </p:custDataLst>
          </p:nvPr>
        </p:nvCxnSpPr>
        <p:spPr>
          <a:xfrm>
            <a:off x="4205605" y="-13335"/>
            <a:ext cx="0" cy="62966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4" idx="3"/>
          </p:cNvCxnSpPr>
          <p:nvPr>
            <p:custDataLst>
              <p:tags r:id="rId4"/>
            </p:custDataLst>
          </p:nvPr>
        </p:nvCxnSpPr>
        <p:spPr>
          <a:xfrm flipH="1" flipV="1">
            <a:off x="2753995" y="1010920"/>
            <a:ext cx="124015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5270500" y="2562225"/>
            <a:ext cx="1149350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en-US" sz="2200" kern="100">
                <a:solidFill>
                  <a:srgbClr val="000000"/>
                </a:solidFill>
                <a:latin typeface="标准行书简繁" panose="03000600000000000000" charset="-122"/>
                <a:ea typeface="标准行书简繁" panose="03000600000000000000" charset="-122"/>
                <a:cs typeface="Segoe UI" panose="020B0502040204020203" charset="0"/>
                <a:sym typeface="Times New Roman" panose="02020603050405020304"/>
              </a:rPr>
              <a:t>杨凯俊</a:t>
            </a:r>
            <a:endParaRPr lang="zh-CN" altLang="en-US" sz="2200" kern="100">
              <a:solidFill>
                <a:srgbClr val="000000"/>
              </a:solidFill>
              <a:latin typeface="标准行书简繁" panose="03000600000000000000" charset="-122"/>
              <a:ea typeface="标准行书简繁" panose="03000600000000000000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51" name="直接连接符 50"/>
          <p:cNvCxnSpPr/>
          <p:nvPr>
            <p:custDataLst>
              <p:tags r:id="rId6"/>
            </p:custDataLst>
          </p:nvPr>
        </p:nvCxnSpPr>
        <p:spPr>
          <a:xfrm flipH="1">
            <a:off x="4204335" y="2804795"/>
            <a:ext cx="10661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1720850" y="4370705"/>
            <a:ext cx="1032510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en-US" sz="2200" kern="100">
                <a:solidFill>
                  <a:srgbClr val="000000"/>
                </a:solidFill>
                <a:latin typeface="标准行书简繁" panose="03000600000000000000" charset="-122"/>
                <a:ea typeface="标准行书简繁" panose="03000600000000000000" charset="-122"/>
                <a:cs typeface="Segoe UI" panose="020B0502040204020203" charset="0"/>
                <a:sym typeface="Times New Roman" panose="02020603050405020304"/>
              </a:rPr>
              <a:t>朱昱洋</a:t>
            </a:r>
            <a:endParaRPr lang="zh-CN" altLang="en-US" sz="2200" kern="100">
              <a:solidFill>
                <a:srgbClr val="000000"/>
              </a:solidFill>
              <a:latin typeface="标准行书简繁" panose="03000600000000000000" charset="-122"/>
              <a:ea typeface="标准行书简繁" panose="03000600000000000000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53" name="直接连接符 52"/>
          <p:cNvCxnSpPr>
            <a:stCxn id="39" idx="3"/>
          </p:cNvCxnSpPr>
          <p:nvPr>
            <p:custDataLst>
              <p:tags r:id="rId8"/>
            </p:custDataLst>
          </p:nvPr>
        </p:nvCxnSpPr>
        <p:spPr>
          <a:xfrm>
            <a:off x="2753360" y="4537710"/>
            <a:ext cx="1229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>
            <p:custDataLst>
              <p:tags r:id="rId9"/>
            </p:custDataLst>
          </p:nvPr>
        </p:nvSpPr>
        <p:spPr>
          <a:xfrm>
            <a:off x="4065905" y="267271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>
            <p:custDataLst>
              <p:tags r:id="rId10"/>
            </p:custDataLst>
          </p:nvPr>
        </p:nvSpPr>
        <p:spPr>
          <a:xfrm>
            <a:off x="3962400" y="256222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>
            <p:custDataLst>
              <p:tags r:id="rId11"/>
            </p:custDataLst>
          </p:nvPr>
        </p:nvSpPr>
        <p:spPr>
          <a:xfrm>
            <a:off x="4020820" y="261937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>
            <p:custDataLst>
              <p:tags r:id="rId12"/>
            </p:custDataLst>
          </p:nvPr>
        </p:nvSpPr>
        <p:spPr>
          <a:xfrm>
            <a:off x="3961130" y="430403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>
            <p:custDataLst>
              <p:tags r:id="rId13"/>
            </p:custDataLst>
          </p:nvPr>
        </p:nvSpPr>
        <p:spPr>
          <a:xfrm>
            <a:off x="4020820" y="437070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3971925" y="76835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>
            <p:custDataLst>
              <p:tags r:id="rId15"/>
            </p:custDataLst>
          </p:nvPr>
        </p:nvSpPr>
        <p:spPr>
          <a:xfrm>
            <a:off x="4020820" y="826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680450" y="3862070"/>
            <a:ext cx="2350770" cy="1356360"/>
            <a:chOff x="6320" y="4131"/>
            <a:chExt cx="3702" cy="2136"/>
          </a:xfrm>
        </p:grpSpPr>
        <p:grpSp>
          <p:nvGrpSpPr>
            <p:cNvPr id="77" name="组合 76"/>
            <p:cNvGrpSpPr/>
            <p:nvPr/>
          </p:nvGrpSpPr>
          <p:grpSpPr>
            <a:xfrm>
              <a:off x="6320" y="4131"/>
              <a:ext cx="3702" cy="2136"/>
              <a:chOff x="8261" y="4902"/>
              <a:chExt cx="4708" cy="2717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8261" y="5303"/>
                <a:ext cx="4708" cy="2316"/>
                <a:chOff x="8261" y="5303"/>
                <a:chExt cx="4708" cy="2316"/>
              </a:xfrm>
              <a:solidFill>
                <a:srgbClr val="ED5307"/>
              </a:solidFill>
            </p:grpSpPr>
            <p:sp>
              <p:nvSpPr>
                <p:cNvPr id="79" name="燕尾形箭头 78"/>
                <p:cNvSpPr/>
                <p:nvPr/>
              </p:nvSpPr>
              <p:spPr>
                <a:xfrm rot="20880000">
                  <a:off x="8261" y="5307"/>
                  <a:ext cx="2661" cy="2312"/>
                </a:xfrm>
                <a:prstGeom prst="notchedRightArrow">
                  <a:avLst>
                    <a:gd name="adj1" fmla="val 46561"/>
                    <a:gd name="adj2" fmla="val 3893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0" name="燕尾形箭头 79"/>
                <p:cNvSpPr/>
                <p:nvPr/>
              </p:nvSpPr>
              <p:spPr>
                <a:xfrm rot="720000" flipH="1">
                  <a:off x="10309" y="5303"/>
                  <a:ext cx="2661" cy="2312"/>
                </a:xfrm>
                <a:prstGeom prst="notchedRightArrow">
                  <a:avLst>
                    <a:gd name="adj1" fmla="val 46561"/>
                    <a:gd name="adj2" fmla="val 3893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1" name="三十二角星 80"/>
              <p:cNvSpPr/>
              <p:nvPr/>
            </p:nvSpPr>
            <p:spPr>
              <a:xfrm>
                <a:off x="9278" y="4902"/>
                <a:ext cx="2708" cy="2708"/>
              </a:xfrm>
              <a:prstGeom prst="star32">
                <a:avLst>
                  <a:gd name="adj" fmla="val 45494"/>
                </a:avLst>
              </a:prstGeom>
              <a:solidFill>
                <a:srgbClr val="042C8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7470" y="4740"/>
              <a:ext cx="142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薪资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7354" y="4365"/>
              <a:ext cx="1655" cy="165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16"/>
            </p:custDataLst>
          </p:nvPr>
        </p:nvSpPr>
        <p:spPr>
          <a:xfrm>
            <a:off x="1720850" y="1254760"/>
            <a:ext cx="175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项目经理：</a:t>
            </a:r>
            <a:r>
              <a:rPr lang="en-US" altLang="zh-CN"/>
              <a:t>100</a:t>
            </a:r>
            <a:r>
              <a:rPr lang="zh-CN" altLang="en-US"/>
              <a:t>￥</a:t>
            </a:r>
            <a:r>
              <a:rPr lang="en-US" altLang="zh-CN"/>
              <a:t>/</a:t>
            </a:r>
            <a:r>
              <a:rPr lang="en-US" altLang="zh-CN"/>
              <a:t>h</a:t>
            </a:r>
            <a:endParaRPr lang="en-US" altLang="zh-CN"/>
          </a:p>
        </p:txBody>
      </p:sp>
      <p:pic>
        <p:nvPicPr>
          <p:cNvPr id="33" name="图片 32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3" y="570266"/>
            <a:ext cx="1273602" cy="178329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图片 2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20"/>
            </p:custDataLst>
          </p:nvPr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8149" y="1847886"/>
            <a:ext cx="1414464" cy="18196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0" name="图片 39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107" y="3667726"/>
            <a:ext cx="1317060" cy="18432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文本框 3"/>
          <p:cNvSpPr txBox="1"/>
          <p:nvPr>
            <p:custDataLst>
              <p:tags r:id="rId25"/>
            </p:custDataLst>
          </p:nvPr>
        </p:nvSpPr>
        <p:spPr>
          <a:xfrm>
            <a:off x="1720850" y="4812665"/>
            <a:ext cx="175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技术人员：</a:t>
            </a:r>
            <a:endParaRPr lang="zh-CN" altLang="en-US"/>
          </a:p>
          <a:p>
            <a:r>
              <a:rPr lang="en-US" altLang="zh-CN"/>
              <a:t>90</a:t>
            </a:r>
            <a:r>
              <a:rPr lang="zh-CN" altLang="en-US"/>
              <a:t>￥</a:t>
            </a:r>
            <a:r>
              <a:rPr lang="en-US" altLang="zh-CN"/>
              <a:t>/h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6"/>
            </p:custDataLst>
          </p:nvPr>
        </p:nvSpPr>
        <p:spPr>
          <a:xfrm>
            <a:off x="4557395" y="3088640"/>
            <a:ext cx="175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技术</a:t>
            </a:r>
            <a:r>
              <a:rPr lang="zh-CN" altLang="en-US"/>
              <a:t>人员：</a:t>
            </a:r>
            <a:endParaRPr lang="zh-CN" altLang="en-US"/>
          </a:p>
          <a:p>
            <a:r>
              <a:rPr lang="en-US" altLang="zh-CN"/>
              <a:t>90</a:t>
            </a:r>
            <a:r>
              <a:rPr lang="zh-CN" altLang="en-US"/>
              <a:t>￥</a:t>
            </a:r>
            <a:r>
              <a:rPr lang="en-US" altLang="zh-CN"/>
              <a:t>/h</a:t>
            </a:r>
            <a:endParaRPr lang="en-US" altLang="zh-CN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9" grpId="0" bldLvl="0" animBg="1"/>
      <p:bldP spid="55" grpId="0" bldLvl="0" animBg="1"/>
      <p:bldP spid="74" grpId="0" bldLvl="0" animBg="1"/>
      <p:bldP spid="57" grpId="0" bldLvl="0" animBg="1"/>
      <p:bldP spid="75" grpId="0" bldLvl="0" animBg="1"/>
      <p:bldP spid="5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2855" y="1860550"/>
            <a:ext cx="46177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66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微软雅黑" panose="020B0503020204020204" charset="-122"/>
                <a:ea typeface="微软雅黑" panose="020B0503020204020204" charset="-122"/>
              </a:rPr>
              <a:t>文献</a:t>
            </a:r>
            <a:r>
              <a:rPr lang="zh-CN" altLang="zh-CN" sz="6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zh-CN" sz="66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微软雅黑" panose="020B0503020204020204" charset="-122"/>
                <a:ea typeface="微软雅黑" panose="020B0503020204020204" charset="-122"/>
              </a:rPr>
              <a:t>标准</a:t>
            </a:r>
            <a:endParaRPr lang="zh-CN" altLang="zh-CN" sz="66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321435" y="3054985"/>
            <a:ext cx="97694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21435" y="3246120"/>
            <a:ext cx="2172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42C8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  <a:endParaRPr lang="en-US" altLang="zh-CN" sz="2800" b="1">
              <a:solidFill>
                <a:srgbClr val="042C8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10865485" y="-5080"/>
            <a:ext cx="1317625" cy="967740"/>
          </a:xfrm>
          <a:prstGeom prst="line">
            <a:avLst/>
          </a:prstGeom>
          <a:ln>
            <a:gradFill>
              <a:gsLst>
                <a:gs pos="0">
                  <a:srgbClr val="ED5307"/>
                </a:gs>
                <a:gs pos="100000">
                  <a:srgbClr val="375399">
                    <a:alpha val="42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1437620" y="220980"/>
            <a:ext cx="745490" cy="54546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375399">
                    <a:alpha val="54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3507740" y="3194685"/>
            <a:ext cx="5201285" cy="25095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文献参考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56000" y="380333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defTabSz="266700"/>
            <a:r>
              <a:rPr lang="zh-CN" altLang="en-US" sz="1600" u="sng">
                <a:solidFill>
                  <a:srgbClr val="80008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揭秘软件开发的基石：瀑布模型全解析</a:t>
            </a:r>
            <a:r>
              <a:rPr lang="zh-CN" altLang="en-US" sz="1600" u="sng">
                <a:solidFill>
                  <a:srgbClr val="80008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 </a:t>
            </a:r>
            <a:r>
              <a:rPr lang="en-US" altLang="zh-CN" sz="1600" u="sng">
                <a:solidFill>
                  <a:srgbClr val="80008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(baidu.com)</a:t>
            </a:r>
            <a:endParaRPr lang="en-US" altLang="zh-CN" sz="1600" u="sng">
              <a:solidFill>
                <a:srgbClr val="800080"/>
              </a:solidFill>
              <a:latin typeface="宋体" panose="02010600030101010101" pitchFamily="2" charset="-122"/>
              <a:ea typeface="宋体" panose="02010600030101010101" pitchFamily="2" charset="-122"/>
              <a:hlinkClick r:id="rId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56000" y="4342447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defTabSz="266700"/>
            <a:r>
              <a:rPr lang="en-US" altLang="zh-CN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国家标准|GB/T 8567-2006 (samr.gov.cn)</a:t>
            </a:r>
            <a:endParaRPr lang="en-US" altLang="zh-CN" sz="1600" u="sng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56000" y="4977447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defTabSz="266700"/>
            <a:r>
              <a:rPr lang="en-US" altLang="zh-CN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Fielding Dissertation: CHAPTER 5: Representational State Transfer (REST) (uci.edu)</a:t>
            </a:r>
            <a:endParaRPr lang="en-US" altLang="zh-CN" sz="1600" u="sng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hlinkClick r:id="rId3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defTabSz="266700"/>
            <a:r>
              <a:rPr lang="en-US" altLang="zh-CN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REST API</a:t>
            </a:r>
            <a:r>
              <a:rPr lang="zh-CN" altLang="en-US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设计分析及实证研究 </a:t>
            </a:r>
            <a:r>
              <a:rPr lang="en-US" altLang="zh-CN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(jos.org.cn)</a:t>
            </a:r>
            <a:endParaRPr lang="en-US" altLang="zh-CN" sz="1600" u="sng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hlinkClick r:id="rId4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  <p:bldLst>
      <p:bldP spid="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 flipV="1">
            <a:off x="-5715" y="-4445"/>
            <a:ext cx="12197080" cy="6868795"/>
          </a:xfrm>
          <a:prstGeom prst="rect">
            <a:avLst/>
          </a:pr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 descr="7b0a2020202022776f7264617274223a2022220a7d0a"/>
          <p:cNvSpPr txBox="1"/>
          <p:nvPr/>
        </p:nvSpPr>
        <p:spPr>
          <a:xfrm>
            <a:off x="1522095" y="1602740"/>
            <a:ext cx="9148445" cy="1322070"/>
          </a:xfrm>
          <a:prstGeom prst="rect">
            <a:avLst/>
          </a:prstGeom>
          <a:noFill/>
          <a:effectLst>
            <a:glow rad="660400">
              <a:schemeClr val="accent1"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perspectiveFront" fov="5400000"/>
              <a:lightRig rig="flat" dir="t"/>
            </a:scene3d>
            <a:sp3d contourW="4790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6600">
                <a:ln w="7185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4790" dist="50800" dir="4140000" algn="bl" rotWithShape="0">
                    <a:srgbClr val="426FC1">
                      <a:alpha val="91000"/>
                    </a:srgbClr>
                  </a:outerShdw>
                  <a:reflection blurRad="19159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请老师及同学批评指正</a:t>
            </a:r>
            <a:endParaRPr lang="zh-CN" altLang="en-US" sz="6600">
              <a:ln w="7185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4790" dist="50800" dir="4140000" algn="bl" rotWithShape="0">
                  <a:srgbClr val="426FC1">
                    <a:alpha val="91000"/>
                  </a:srgbClr>
                </a:outerShdw>
                <a:reflection blurRad="19159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2290" y="5882005"/>
            <a:ext cx="2854325" cy="398780"/>
          </a:xfrm>
          <a:prstGeom prst="rect">
            <a:avLst/>
          </a:prstGeom>
          <a:noFill/>
          <a:ln w="28575" cmpd="dbl">
            <a:solidFill>
              <a:srgbClr val="F35600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 </a:t>
            </a:r>
            <a:r>
              <a:rPr lang="zh-CN" altLang="zh-CN" sz="200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汇报人：管一超（</a:t>
            </a:r>
            <a:r>
              <a:rPr lang="en-US" altLang="zh-CN" sz="200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G01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 descr="7b0a2020202022776f7264617274223a2022220a7d0a"/>
          <p:cNvSpPr txBox="1"/>
          <p:nvPr/>
        </p:nvSpPr>
        <p:spPr>
          <a:xfrm>
            <a:off x="2370455" y="3030855"/>
            <a:ext cx="744474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 w="4256" cmpd="sng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7566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唐美人简" charset="0"/>
                <a:cs typeface="汉仪唐美人简" charset="0"/>
              </a:rPr>
              <a:t>KFBB makes the impossible a delayed delivery</a:t>
            </a:r>
            <a:endParaRPr lang="zh-CN" altLang="en-US" sz="2400">
              <a:ln w="4256" cmpd="sng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7566" dist="38100" dir="2700000" algn="tl" rotWithShape="0">
                  <a:prstClr val="black">
                    <a:alpha val="40000"/>
                  </a:prstClr>
                </a:outerShdw>
              </a:effectLst>
              <a:latin typeface="汉仪唐美人简" charset="0"/>
              <a:cs typeface="汉仪唐美人简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5" name="任意多边形 24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7035" cy="3360420"/>
            <a:chOff x="289" y="4253"/>
            <a:chExt cx="641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1726"/>
              <a:chOff x="148" y="7917"/>
              <a:chExt cx="641" cy="172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736725" y="1900555"/>
            <a:ext cx="2445385" cy="1659890"/>
            <a:chOff x="1869" y="1418"/>
            <a:chExt cx="3851" cy="2614"/>
          </a:xfrm>
        </p:grpSpPr>
        <p:sp>
          <p:nvSpPr>
            <p:cNvPr id="15" name="文本框 14"/>
            <p:cNvSpPr txBox="1"/>
            <p:nvPr/>
          </p:nvSpPr>
          <p:spPr>
            <a:xfrm>
              <a:off x="1869" y="3210"/>
              <a:ext cx="3422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800" b="1">
                  <a:solidFill>
                    <a:srgbClr val="242B38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800" b="1">
                <a:solidFill>
                  <a:srgbClr val="242B3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06" y="1418"/>
              <a:ext cx="3814" cy="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6900">
                  <a:gradFill>
                    <a:gsLst>
                      <a:gs pos="50000">
                        <a:schemeClr val="accent2"/>
                      </a:gs>
                      <a:gs pos="0">
                        <a:schemeClr val="accent2">
                          <a:lumMod val="25000"/>
                          <a:lumOff val="75000"/>
                        </a:schemeClr>
                      </a:gs>
                      <a:gs pos="100000">
                        <a:schemeClr val="accent2">
                          <a:lumMod val="85000"/>
                        </a:schemeClr>
                      </a:gs>
                    </a:gsLst>
                    <a:lin ang="5400000" scaled="1"/>
                  </a:gradFill>
                  <a:latin typeface="如风似月行楷" panose="02010600010101010101" charset="-122"/>
                  <a:ea typeface="如风似月行楷" panose="02010600010101010101" charset="-122"/>
                  <a:cs typeface="如风似月行楷" panose="02010600010101010101" charset="-122"/>
                </a:rPr>
                <a:t>目 录</a:t>
              </a:r>
              <a:endParaRPr lang="zh-CN" altLang="zh-CN" sz="690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7371080" y="1041400"/>
            <a:ext cx="3906520" cy="4300855"/>
            <a:chOff x="9704" y="1597"/>
            <a:chExt cx="6152" cy="6773"/>
          </a:xfrm>
        </p:grpSpPr>
        <p:sp>
          <p:nvSpPr>
            <p:cNvPr id="8" name="椭圆 7"/>
            <p:cNvSpPr/>
            <p:nvPr>
              <p:custDataLst>
                <p:tags r:id="rId3"/>
              </p:custDataLst>
            </p:nvPr>
          </p:nvSpPr>
          <p:spPr>
            <a:xfrm>
              <a:off x="9704" y="1657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1</a:t>
              </a:r>
              <a:endParaRPr lang="en-US" altLang="zh-CN" sz="3200">
                <a:solidFill>
                  <a:schemeClr val="bg1"/>
                </a:solidFill>
              </a:endParaRPr>
            </a:p>
          </p:txBody>
        </p:sp>
        <p:sp>
          <p:nvSpPr>
            <p:cNvPr id="2" name="椭圆 1"/>
            <p:cNvSpPr/>
            <p:nvPr>
              <p:custDataLst>
                <p:tags r:id="rId4"/>
              </p:custDataLst>
            </p:nvPr>
          </p:nvSpPr>
          <p:spPr>
            <a:xfrm>
              <a:off x="9704" y="3603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2</a:t>
              </a:r>
              <a:endParaRPr lang="en-US" altLang="zh-CN" sz="3200">
                <a:solidFill>
                  <a:schemeClr val="bg1"/>
                </a:solidFill>
              </a:endParaRPr>
            </a:p>
          </p:txBody>
        </p:sp>
        <p:sp>
          <p:nvSpPr>
            <p:cNvPr id="3" name="椭圆 2"/>
            <p:cNvSpPr/>
            <p:nvPr>
              <p:custDataLst>
                <p:tags r:id="rId5"/>
              </p:custDataLst>
            </p:nvPr>
          </p:nvSpPr>
          <p:spPr>
            <a:xfrm>
              <a:off x="9704" y="5549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3</a:t>
              </a:r>
              <a:endParaRPr lang="en-US" altLang="zh-CN" sz="3200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>
              <p:custDataLst>
                <p:tags r:id="rId6"/>
              </p:custDataLst>
            </p:nvPr>
          </p:nvSpPr>
          <p:spPr>
            <a:xfrm>
              <a:off x="9704" y="7529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4</a:t>
              </a:r>
              <a:endParaRPr lang="en-US" altLang="zh-CN" sz="3200">
                <a:solidFill>
                  <a:schemeClr val="bg1"/>
                </a:solidFill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7"/>
              </p:custDataLst>
            </p:nvPr>
          </p:nvSpPr>
          <p:spPr>
            <a:xfrm>
              <a:off x="11114" y="1597"/>
              <a:ext cx="4742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项目基本信息</a:t>
              </a:r>
              <a:endParaRPr lang="zh-CN" altLang="en-US" sz="3200" kern="100">
                <a:gradFill>
                  <a:gsLst>
                    <a:gs pos="58000">
                      <a:srgbClr val="70B1E6"/>
                    </a:gs>
                    <a:gs pos="3000">
                      <a:srgbClr val="EB4F2E"/>
                    </a:gs>
                    <a:gs pos="32000">
                      <a:srgbClr val="F4CD93"/>
                    </a:gs>
                    <a:gs pos="86000">
                      <a:srgbClr val="295895"/>
                    </a:gs>
                  </a:gsLst>
                  <a:lin ang="16200000" scaled="0"/>
                  <a:tileRect l="-100000" b="-100000"/>
                </a:gradFill>
                <a:latin typeface="字由点字虎啸体" panose="02010601030101010101" charset="-122"/>
                <a:ea typeface="字由点字虎啸体" panose="0201060103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1114" y="3543"/>
              <a:ext cx="4742" cy="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项目计划</a:t>
              </a:r>
              <a:endParaRPr lang="zh-CN" altLang="en-US" sz="3200" kern="100">
                <a:gradFill>
                  <a:gsLst>
                    <a:gs pos="58000">
                      <a:srgbClr val="70B1E6"/>
                    </a:gs>
                    <a:gs pos="3000">
                      <a:srgbClr val="EB4F2E"/>
                    </a:gs>
                    <a:gs pos="32000">
                      <a:srgbClr val="F4CD93"/>
                    </a:gs>
                    <a:gs pos="86000">
                      <a:srgbClr val="295895"/>
                    </a:gs>
                  </a:gsLst>
                  <a:lin ang="16200000" scaled="0"/>
                  <a:tileRect l="-100000" b="-100000"/>
                </a:gradFill>
                <a:latin typeface="字由点字虎啸体" panose="02010601030101010101" charset="-122"/>
                <a:ea typeface="字由点字虎啸体" panose="0201060103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9"/>
              </p:custDataLst>
            </p:nvPr>
          </p:nvSpPr>
          <p:spPr>
            <a:xfrm>
              <a:off x="11114" y="5488"/>
              <a:ext cx="4742" cy="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团队管理</a:t>
              </a:r>
              <a:endParaRPr lang="zh-CN" altLang="en-US" sz="3200" kern="100">
                <a:gradFill>
                  <a:gsLst>
                    <a:gs pos="58000">
                      <a:srgbClr val="70B1E6"/>
                    </a:gs>
                    <a:gs pos="3000">
                      <a:srgbClr val="EB4F2E"/>
                    </a:gs>
                    <a:gs pos="32000">
                      <a:srgbClr val="F4CD93"/>
                    </a:gs>
                    <a:gs pos="86000">
                      <a:srgbClr val="295895"/>
                    </a:gs>
                  </a:gsLst>
                  <a:lin ang="16200000" scaled="0"/>
                  <a:tileRect l="-100000" b="-100000"/>
                </a:gradFill>
                <a:latin typeface="字由点字虎啸体" panose="02010601030101010101" charset="-122"/>
                <a:ea typeface="字由点字虎啸体" panose="0201060103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0"/>
              </p:custDataLst>
            </p:nvPr>
          </p:nvSpPr>
          <p:spPr>
            <a:xfrm>
              <a:off x="11114" y="7483"/>
              <a:ext cx="4742" cy="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参考文献</a:t>
              </a:r>
              <a:endParaRPr lang="zh-CN" altLang="en-US" sz="3200" kern="100">
                <a:gradFill>
                  <a:gsLst>
                    <a:gs pos="58000">
                      <a:srgbClr val="70B1E6"/>
                    </a:gs>
                    <a:gs pos="3000">
                      <a:srgbClr val="EB4F2E"/>
                    </a:gs>
                    <a:gs pos="32000">
                      <a:srgbClr val="F4CD93"/>
                    </a:gs>
                    <a:gs pos="86000">
                      <a:srgbClr val="295895"/>
                    </a:gs>
                  </a:gsLst>
                  <a:lin ang="16200000" scaled="0"/>
                  <a:tileRect l="-100000" b="-100000"/>
                </a:gradFill>
                <a:latin typeface="字由点字虎啸体" panose="02010601030101010101" charset="-122"/>
                <a:ea typeface="字由点字虎啸体" panose="0201060103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5485765" y="1029970"/>
            <a:ext cx="0" cy="404749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1000">
                  <a:schemeClr val="tx2"/>
                </a:gs>
                <a:gs pos="100000">
                  <a:srgbClr val="ED530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3980" y="4097020"/>
            <a:ext cx="382270" cy="2509520"/>
            <a:chOff x="328" y="5593"/>
            <a:chExt cx="602" cy="395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328" y="5593"/>
              <a:ext cx="602" cy="1076"/>
              <a:chOff x="187" y="9257"/>
              <a:chExt cx="602" cy="107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243330" y="1803400"/>
            <a:ext cx="3878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由点字浩魂" panose="02000009000000000000" charset="-122"/>
                <a:ea typeface="字由点字浩魂" panose="02000009000000000000" charset="-122"/>
              </a:rPr>
              <a:t>团队</a:t>
            </a:r>
            <a:r>
              <a:rPr lang="zh-CN" altLang="zh-CN" sz="7200">
                <a:solidFill>
                  <a:schemeClr val="bg1"/>
                </a:solidFill>
                <a:latin typeface="字由点字浩魂" panose="02000009000000000000" charset="-122"/>
                <a:ea typeface="字由点字浩魂" panose="02000009000000000000" charset="-122"/>
              </a:rPr>
              <a:t>介绍</a:t>
            </a:r>
            <a:endParaRPr lang="zh-CN" altLang="zh-CN" sz="7200">
              <a:solidFill>
                <a:schemeClr val="bg1"/>
              </a:solidFill>
              <a:latin typeface="字由点字浩魂" panose="02000009000000000000" charset="-122"/>
              <a:ea typeface="字由点字浩魂" panose="0200000900000000000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321435" y="3054985"/>
            <a:ext cx="97694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21435" y="3246120"/>
            <a:ext cx="2172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42C8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  <a:endParaRPr lang="en-US" altLang="zh-CN" sz="2800" b="1">
              <a:solidFill>
                <a:srgbClr val="042C8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10865485" y="-5080"/>
            <a:ext cx="1317625" cy="967740"/>
          </a:xfrm>
          <a:prstGeom prst="line">
            <a:avLst/>
          </a:prstGeom>
          <a:ln>
            <a:gradFill>
              <a:gsLst>
                <a:gs pos="0">
                  <a:srgbClr val="ED5307"/>
                </a:gs>
                <a:gs pos="100000">
                  <a:srgbClr val="375399">
                    <a:alpha val="42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1437620" y="220980"/>
            <a:ext cx="745490" cy="54546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375399">
                    <a:alpha val="54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logo"/>
          <p:cNvPicPr>
            <a:picLocks noChangeAspect="1"/>
          </p:cNvPicPr>
          <p:nvPr/>
        </p:nvPicPr>
        <p:blipFill>
          <a:blip r:embed="rId2"/>
          <a:srcRect t="23143" b="24274"/>
          <a:stretch>
            <a:fillRect/>
          </a:stretch>
        </p:blipFill>
        <p:spPr>
          <a:xfrm>
            <a:off x="4966970" y="1533525"/>
            <a:ext cx="5642610" cy="1712595"/>
          </a:xfrm>
          <a:prstGeom prst="rect">
            <a:avLst/>
          </a:prstGeom>
        </p:spPr>
      </p:pic>
      <p:sp>
        <p:nvSpPr>
          <p:cNvPr id="5" name="文本框 4" descr="7b0a2020202022776f7264617274223a2022220a7d0a"/>
          <p:cNvSpPr txBox="1"/>
          <p:nvPr/>
        </p:nvSpPr>
        <p:spPr>
          <a:xfrm>
            <a:off x="3495040" y="3306445"/>
            <a:ext cx="7595235" cy="2306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flat" dir="t"/>
            </a:scene3d>
            <a:sp3d extrusionH="54665" contourW="2485" prstMaterial="matte">
              <a:extrusionClr>
                <a:srgbClr val="ED6145"/>
              </a:extrusionClr>
              <a:contourClr>
                <a:srgbClr val="D03314"/>
              </a:contourClr>
            </a:sp3d>
          </a:bodyPr>
          <a:p>
            <a:r>
              <a:rPr lang="zh-CN" altLang="en-US" sz="2400">
                <a:ln w="6626" cmpd="sng"/>
                <a:solidFill>
                  <a:srgbClr val="FFCB22"/>
                </a:solidFill>
                <a:effectLst/>
                <a:latin typeface="汉仪力量黑简" panose="00020600040101010101" charset="-122"/>
                <a:ea typeface="汉仪力量黑简" panose="00020600040101010101" charset="-122"/>
                <a:cs typeface="汉仪力量黑简" panose="00020600040101010101" charset="-122"/>
                <a:sym typeface="方正特粗光辉简体" panose="02000000000000000000" charset="-122"/>
              </a:rPr>
              <a:t>KFBB团队，专注打造“兼职桥”项目，旨在简化兼职市场的招聘流程。我们的多领域专家致力于通过技术创新，解决信息不对称和信任问题，为求职者和雇主提供一个高效、可靠的平台。我们的目标是让兼职工作变得畅通无阻，让每个人都能轻松找到合适的机会。加入我们，共同推动兼职市场的繁荣发展</a:t>
            </a:r>
            <a:r>
              <a:rPr lang="zh-CN" altLang="en-US" sz="2400">
                <a:gradFill>
                  <a:gsLst>
                    <a:gs pos="54000">
                      <a:srgbClr val="EF4747"/>
                    </a:gs>
                    <a:gs pos="64000">
                      <a:srgbClr val="F56D3B"/>
                    </a:gs>
                    <a:gs pos="76000">
                      <a:srgbClr val="F99E4B"/>
                    </a:gs>
                    <a:gs pos="37000">
                      <a:srgbClr val="582840"/>
                    </a:gs>
                    <a:gs pos="100000">
                      <a:srgbClr val="CE2949"/>
                    </a:gs>
                  </a:gsLst>
                  <a:lin ang="16200000" scaled="0"/>
                </a:gradFill>
                <a:latin typeface="方正特粗光辉简体" panose="02000000000000000000" charset="-122"/>
                <a:ea typeface="方正特粗光辉简体" panose="02000000000000000000" charset="-122"/>
                <a:cs typeface="方正特粗光辉简体" panose="02000000000000000000" charset="-122"/>
                <a:sym typeface="方正特粗光辉简体" panose="02000000000000000000" charset="-122"/>
              </a:rPr>
              <a:t>。</a:t>
            </a:r>
            <a:endParaRPr lang="zh-CN" altLang="en-US" sz="2400">
              <a:gradFill>
                <a:gsLst>
                  <a:gs pos="54000">
                    <a:srgbClr val="EF4747"/>
                  </a:gs>
                  <a:gs pos="64000">
                    <a:srgbClr val="F56D3B"/>
                  </a:gs>
                  <a:gs pos="76000">
                    <a:srgbClr val="F99E4B"/>
                  </a:gs>
                  <a:gs pos="37000">
                    <a:srgbClr val="582840"/>
                  </a:gs>
                  <a:gs pos="100000">
                    <a:srgbClr val="CE2949"/>
                  </a:gs>
                </a:gsLst>
                <a:lin ang="16200000" scaled="0"/>
              </a:gradFill>
              <a:latin typeface="方正特粗光辉简体" panose="02000000000000000000" charset="-122"/>
              <a:ea typeface="方正特粗光辉简体" panose="02000000000000000000" charset="-122"/>
              <a:cs typeface="方正特粗光辉简体" panose="02000000000000000000" charset="-122"/>
              <a:sym typeface="方正特粗光辉简体" panose="02000000000000000000" charset="-122"/>
            </a:endParaRPr>
          </a:p>
        </p:txBody>
      </p:sp>
      <p:sp>
        <p:nvSpPr>
          <p:cNvPr id="27" name="文本框 26" descr="7b0a2020202022776f7264617274223a2022220a7d0a"/>
          <p:cNvSpPr txBox="1"/>
          <p:nvPr/>
        </p:nvSpPr>
        <p:spPr>
          <a:xfrm flipH="1">
            <a:off x="356870" y="134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团队介绍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 flipV="1">
            <a:off x="0" y="-588010"/>
            <a:ext cx="12191365" cy="6844665"/>
          </a:xfrm>
          <a:prstGeom prst="rect">
            <a:avLst/>
          </a:prstGeom>
          <a:gradFill>
            <a:gsLst>
              <a:gs pos="0">
                <a:srgbClr val="2945EF">
                  <a:alpha val="0"/>
                </a:srgbClr>
              </a:gs>
              <a:gs pos="99000">
                <a:schemeClr val="accent1">
                  <a:alpha val="12000"/>
                </a:schemeClr>
              </a:gs>
            </a:gsLst>
            <a:lin ang="18060000" scaled="0"/>
          </a:gra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905"/>
            <a:ext cx="12192000" cy="6868795"/>
          </a:xfrm>
          <a:custGeom>
            <a:avLst/>
            <a:gdLst>
              <a:gd name="connsiteX0" fmla="*/ 0 w 19200"/>
              <a:gd name="connsiteY0" fmla="*/ 0 h 10817"/>
              <a:gd name="connsiteX1" fmla="*/ 9560 w 19200"/>
              <a:gd name="connsiteY1" fmla="*/ 25 h 10817"/>
              <a:gd name="connsiteX2" fmla="*/ 19200 w 19200"/>
              <a:gd name="connsiteY2" fmla="*/ 0 h 10817"/>
              <a:gd name="connsiteX3" fmla="*/ 19200 w 19200"/>
              <a:gd name="connsiteY3" fmla="*/ 10817 h 10817"/>
              <a:gd name="connsiteX4" fmla="*/ 18704 w 19200"/>
              <a:gd name="connsiteY4" fmla="*/ 613 h 10817"/>
              <a:gd name="connsiteX5" fmla="*/ 0 w 19200"/>
              <a:gd name="connsiteY5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9560" y="25"/>
                </a:lnTo>
                <a:lnTo>
                  <a:pt x="19200" y="0"/>
                </a:lnTo>
                <a:lnTo>
                  <a:pt x="19200" y="10817"/>
                </a:lnTo>
                <a:lnTo>
                  <a:pt x="18704" y="6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3980" y="3246120"/>
            <a:ext cx="382270" cy="3360420"/>
            <a:chOff x="328" y="4253"/>
            <a:chExt cx="602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328" y="4253"/>
              <a:ext cx="602" cy="2416"/>
              <a:chOff x="187" y="7917"/>
              <a:chExt cx="602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圆角矩形 24"/>
          <p:cNvSpPr/>
          <p:nvPr/>
        </p:nvSpPr>
        <p:spPr>
          <a:xfrm>
            <a:off x="49530" y="3374390"/>
            <a:ext cx="4289425" cy="2150110"/>
          </a:xfrm>
          <a:prstGeom prst="roundRect">
            <a:avLst/>
          </a:prstGeom>
          <a:gradFill>
            <a:gsLst>
              <a:gs pos="46000">
                <a:srgbClr val="665D78"/>
              </a:gs>
              <a:gs pos="74000">
                <a:srgbClr val="D87378"/>
              </a:gs>
              <a:gs pos="5000">
                <a:srgbClr val="45212B"/>
              </a:gs>
              <a:gs pos="100000">
                <a:srgbClr val="FDBB6D"/>
              </a:gs>
            </a:gsLst>
            <a:lin ang="162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000500" y="1219200"/>
            <a:ext cx="4289425" cy="2150110"/>
          </a:xfrm>
          <a:prstGeom prst="roundRect">
            <a:avLst/>
          </a:prstGeom>
          <a:gradFill>
            <a:gsLst>
              <a:gs pos="46000">
                <a:srgbClr val="665D78"/>
              </a:gs>
              <a:gs pos="74000">
                <a:srgbClr val="D87378"/>
              </a:gs>
              <a:gs pos="5000">
                <a:srgbClr val="45212B"/>
              </a:gs>
              <a:gs pos="100000">
                <a:srgbClr val="FDBB6D"/>
              </a:gs>
            </a:gsLst>
            <a:lin ang="162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7952105" y="3374390"/>
            <a:ext cx="4289425" cy="2150110"/>
          </a:xfrm>
          <a:prstGeom prst="roundRect">
            <a:avLst/>
          </a:prstGeom>
          <a:gradFill>
            <a:gsLst>
              <a:gs pos="46000">
                <a:srgbClr val="665D78"/>
              </a:gs>
              <a:gs pos="74000">
                <a:srgbClr val="D87378"/>
              </a:gs>
              <a:gs pos="5000">
                <a:srgbClr val="45212B"/>
              </a:gs>
              <a:gs pos="100000">
                <a:srgbClr val="FDBB6D"/>
              </a:gs>
            </a:gsLst>
            <a:lin ang="162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0503" y="1398306"/>
            <a:ext cx="1273602" cy="178329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5" name="图片 34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89" y="3539526"/>
            <a:ext cx="1414464" cy="18196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0" name="图片 39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2142" y="3515961"/>
            <a:ext cx="1317060" cy="18432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1" name="文本框 40" descr="7b0a2020202022776f7264617274223a2022220a7d0a"/>
          <p:cNvSpPr txBox="1"/>
          <p:nvPr/>
        </p:nvSpPr>
        <p:spPr>
          <a:xfrm>
            <a:off x="5274310" y="1475740"/>
            <a:ext cx="21437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flat" dir="t"/>
            </a:scene3d>
            <a:sp3d prstMaterial="matte">
              <a:extrusionClr>
                <a:schemeClr val="tx2">
                  <a:lumMod val="90000"/>
                  <a:lumOff val="10000"/>
                </a:schemeClr>
              </a:extrusionClr>
              <a:contourClr>
                <a:schemeClr val="bg1"/>
              </a:contourClr>
            </a:sp3d>
          </a:bodyPr>
          <a:p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项目经理</a:t>
            </a:r>
            <a:r>
              <a:rPr lang="en-US" altLang="zh-CN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--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管一超</a:t>
            </a:r>
            <a:endParaRPr lang="zh-CN" altLang="en-US">
              <a:ln w="3994" cap="rnd" cmpd="sng">
                <a:solidFill>
                  <a:srgbClr val="F6DE00"/>
                </a:solidFill>
                <a:prstDash val="solid"/>
              </a:ln>
              <a:solidFill>
                <a:srgbClr val="ED6145"/>
              </a:solidFill>
              <a:effectLst>
                <a:reflection blurRad="4916" stA="30000" endA="900" endPos="60000" dist="88900" dir="5400000" sy="-100000" algn="bl" rotWithShape="0"/>
              </a:effectLst>
              <a:latin typeface="汉仪超粗宋简" panose="02010600000101010101" charset="-122"/>
              <a:ea typeface="汉仪超粗宋简" panose="02010600000101010101" charset="-122"/>
              <a:cs typeface="汉仪超粗宋简" panose="02010600000101010101" charset="-122"/>
            </a:endParaRPr>
          </a:p>
        </p:txBody>
      </p:sp>
      <p:sp>
        <p:nvSpPr>
          <p:cNvPr id="43" name="文本框 42" descr="7b0a2020202022776f7264617274223a2022220a7d0a"/>
          <p:cNvSpPr txBox="1"/>
          <p:nvPr/>
        </p:nvSpPr>
        <p:spPr>
          <a:xfrm>
            <a:off x="1464310" y="3689985"/>
            <a:ext cx="21437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flat" dir="t"/>
            </a:scene3d>
            <a:sp3d prstMaterial="matte">
              <a:extrusionClr>
                <a:schemeClr val="tx2">
                  <a:lumMod val="90000"/>
                  <a:lumOff val="10000"/>
                </a:schemeClr>
              </a:extrusionClr>
              <a:contourClr>
                <a:schemeClr val="bg1"/>
              </a:contourClr>
            </a:sp3d>
          </a:bodyPr>
          <a:p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技术人员</a:t>
            </a:r>
            <a:r>
              <a:rPr lang="en-US" altLang="zh-CN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--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杨凯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俊</a:t>
            </a:r>
            <a:endParaRPr lang="zh-CN" altLang="en-US">
              <a:ln w="3994" cap="rnd" cmpd="sng">
                <a:solidFill>
                  <a:srgbClr val="F6DE00"/>
                </a:solidFill>
                <a:prstDash val="solid"/>
              </a:ln>
              <a:solidFill>
                <a:srgbClr val="ED6145"/>
              </a:solidFill>
              <a:effectLst>
                <a:reflection blurRad="4916" stA="30000" endA="900" endPos="60000" dist="88900" dir="5400000" sy="-100000" algn="bl" rotWithShape="0"/>
              </a:effectLst>
              <a:latin typeface="汉仪超粗宋简" panose="02010600000101010101" charset="-122"/>
              <a:ea typeface="汉仪超粗宋简" panose="02010600000101010101" charset="-122"/>
              <a:cs typeface="汉仪超粗宋简" panose="02010600000101010101" charset="-122"/>
            </a:endParaRPr>
          </a:p>
        </p:txBody>
      </p:sp>
      <p:sp>
        <p:nvSpPr>
          <p:cNvPr id="50" name="文本框 49" descr="7b0a2020202022776f7264617274223a2022220a7d0a"/>
          <p:cNvSpPr txBox="1"/>
          <p:nvPr/>
        </p:nvSpPr>
        <p:spPr>
          <a:xfrm>
            <a:off x="9269095" y="3689985"/>
            <a:ext cx="21437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flat" dir="t"/>
            </a:scene3d>
            <a:sp3d prstMaterial="matte">
              <a:extrusionClr>
                <a:schemeClr val="tx2">
                  <a:lumMod val="90000"/>
                  <a:lumOff val="10000"/>
                </a:schemeClr>
              </a:extrusionClr>
              <a:contourClr>
                <a:schemeClr val="bg1"/>
              </a:contourClr>
            </a:sp3d>
          </a:bodyPr>
          <a:p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技术人员</a:t>
            </a:r>
            <a:r>
              <a:rPr lang="en-US" altLang="zh-CN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--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朱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昱洋</a:t>
            </a:r>
            <a:endParaRPr lang="zh-CN" altLang="en-US">
              <a:ln w="3994" cap="rnd" cmpd="sng">
                <a:solidFill>
                  <a:srgbClr val="F6DE00"/>
                </a:solidFill>
                <a:prstDash val="solid"/>
              </a:ln>
              <a:solidFill>
                <a:srgbClr val="ED6145"/>
              </a:solidFill>
              <a:effectLst>
                <a:reflection blurRad="4916" stA="30000" endA="900" endPos="60000" dist="88900" dir="5400000" sy="-100000" algn="bl" rotWithShape="0"/>
              </a:effectLst>
              <a:latin typeface="汉仪超粗宋简" panose="02010600000101010101" charset="-122"/>
              <a:ea typeface="汉仪超粗宋简" panose="02010600000101010101" charset="-122"/>
              <a:cs typeface="汉仪超粗宋简" panose="02010600000101010101" charset="-122"/>
            </a:endParaRPr>
          </a:p>
        </p:txBody>
      </p:sp>
      <p:sp>
        <p:nvSpPr>
          <p:cNvPr id="51" name="文本框 50" descr="7b0a2020202022776f7264617274223a2022220a7d0a"/>
          <p:cNvSpPr txBox="1"/>
          <p:nvPr/>
        </p:nvSpPr>
        <p:spPr>
          <a:xfrm>
            <a:off x="5274310" y="2023745"/>
            <a:ext cx="165671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600000" rev="0"/>
              </a:camera>
              <a:lightRig rig="flat" dir="t"/>
            </a:scene3d>
            <a:sp3d extrusionH="49696" contourW="1242" prstMaterial="matte">
              <a:extrusionClr>
                <a:srgbClr val="0584A7"/>
              </a:extrusionClr>
              <a:contourClr>
                <a:srgbClr val="184B66"/>
              </a:contourClr>
            </a:sp3d>
          </a:bodyPr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软件架构设计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后端设计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数据库设计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</p:txBody>
      </p:sp>
      <p:sp>
        <p:nvSpPr>
          <p:cNvPr id="53" name="文本框 52" descr="7b0a2020202022776f7264617274223a2022220a7d0a"/>
          <p:cNvSpPr txBox="1"/>
          <p:nvPr/>
        </p:nvSpPr>
        <p:spPr>
          <a:xfrm>
            <a:off x="1464310" y="4232275"/>
            <a:ext cx="165671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600000" rev="0"/>
              </a:camera>
              <a:lightRig rig="flat" dir="t"/>
            </a:scene3d>
            <a:sp3d extrusionH="49696" contourW="1242" prstMaterial="matte">
              <a:extrusionClr>
                <a:srgbClr val="0584A7"/>
              </a:extrusionClr>
              <a:contourClr>
                <a:srgbClr val="184B66"/>
              </a:contourClr>
            </a:sp3d>
          </a:bodyPr>
          <a:p>
            <a:r>
              <a:rPr lang="en-US" altLang="zh-CN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UI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界面设计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单元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测试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开发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实现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</p:txBody>
      </p:sp>
      <p:sp>
        <p:nvSpPr>
          <p:cNvPr id="54" name="文本框 53" descr="7b0a2020202022776f7264617274223a2022220a7d0a"/>
          <p:cNvSpPr txBox="1"/>
          <p:nvPr/>
        </p:nvSpPr>
        <p:spPr>
          <a:xfrm>
            <a:off x="9269095" y="4232275"/>
            <a:ext cx="165671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600000" rev="0"/>
              </a:camera>
              <a:lightRig rig="flat" dir="t"/>
            </a:scene3d>
            <a:sp3d extrusionH="49696" contourW="1242" prstMaterial="matte">
              <a:extrusionClr>
                <a:srgbClr val="0584A7"/>
              </a:extrusionClr>
              <a:contourClr>
                <a:srgbClr val="184B66"/>
              </a:contourClr>
            </a:sp3d>
          </a:bodyPr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系统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维护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故障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处理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用户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支持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</p:txBody>
      </p:sp>
      <p:sp>
        <p:nvSpPr>
          <p:cNvPr id="55" name="文本框 54" descr="7b0a2020202022776f7264617274223a2022220a7d0a"/>
          <p:cNvSpPr txBox="1"/>
          <p:nvPr/>
        </p:nvSpPr>
        <p:spPr>
          <a:xfrm flipH="1">
            <a:off x="356870" y="134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团队成员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0" y="-1270"/>
            <a:ext cx="12191365" cy="6857365"/>
          </a:xfrm>
          <a:custGeom>
            <a:avLst/>
            <a:gdLst>
              <a:gd name="connsiteX0" fmla="*/ 0 w 19199"/>
              <a:gd name="connsiteY0" fmla="*/ 2 h 10794"/>
              <a:gd name="connsiteX1" fmla="*/ 19199 w 19199"/>
              <a:gd name="connsiteY1" fmla="*/ 0 h 10794"/>
              <a:gd name="connsiteX2" fmla="*/ 19199 w 19199"/>
              <a:gd name="connsiteY2" fmla="*/ 10789 h 10794"/>
              <a:gd name="connsiteX3" fmla="*/ 5430 w 19199"/>
              <a:gd name="connsiteY3" fmla="*/ 10794 h 10794"/>
              <a:gd name="connsiteX4" fmla="*/ 0 w 19199"/>
              <a:gd name="connsiteY4" fmla="*/ 2 h 1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9" h="10794">
                <a:moveTo>
                  <a:pt x="0" y="2"/>
                </a:moveTo>
                <a:lnTo>
                  <a:pt x="19199" y="0"/>
                </a:lnTo>
                <a:lnTo>
                  <a:pt x="19199" y="10789"/>
                </a:lnTo>
                <a:lnTo>
                  <a:pt x="5430" y="10794"/>
                </a:ln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任意多边形 49"/>
          <p:cNvSpPr/>
          <p:nvPr/>
        </p:nvSpPr>
        <p:spPr>
          <a:xfrm flipH="1">
            <a:off x="-9525" y="-635"/>
            <a:ext cx="5746750" cy="6856730"/>
          </a:xfrm>
          <a:custGeom>
            <a:avLst/>
            <a:gdLst>
              <a:gd name="connsiteX0" fmla="*/ 0 w 9050"/>
              <a:gd name="connsiteY0" fmla="*/ 10798 h 10798"/>
              <a:gd name="connsiteX1" fmla="*/ 6437 w 9050"/>
              <a:gd name="connsiteY1" fmla="*/ 0 h 10798"/>
              <a:gd name="connsiteX2" fmla="*/ 9050 w 9050"/>
              <a:gd name="connsiteY2" fmla="*/ 0 h 10798"/>
              <a:gd name="connsiteX3" fmla="*/ 9050 w 9050"/>
              <a:gd name="connsiteY3" fmla="*/ 10798 h 10798"/>
              <a:gd name="connsiteX4" fmla="*/ 0 w 9050"/>
              <a:gd name="connsiteY4" fmla="*/ 10798 h 1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50" h="10798">
                <a:moveTo>
                  <a:pt x="0" y="10798"/>
                </a:moveTo>
                <a:lnTo>
                  <a:pt x="6437" y="0"/>
                </a:lnTo>
                <a:lnTo>
                  <a:pt x="9050" y="0"/>
                </a:lnTo>
                <a:lnTo>
                  <a:pt x="9050" y="10798"/>
                </a:lnTo>
                <a:lnTo>
                  <a:pt x="0" y="10798"/>
                </a:lnTo>
                <a:close/>
              </a:path>
            </a:pathLst>
          </a:custGeom>
          <a:blipFill rotWithShape="1"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221615" y="2736215"/>
            <a:ext cx="382270" cy="3360420"/>
            <a:chOff x="328" y="4253"/>
            <a:chExt cx="602" cy="5292"/>
          </a:xfrm>
        </p:grpSpPr>
        <p:grpSp>
          <p:nvGrpSpPr>
            <p:cNvPr id="53" name="组合 52"/>
            <p:cNvGrpSpPr/>
            <p:nvPr/>
          </p:nvGrpSpPr>
          <p:grpSpPr>
            <a:xfrm rot="0">
              <a:off x="328" y="4253"/>
              <a:ext cx="602" cy="1726"/>
              <a:chOff x="187" y="7917"/>
              <a:chExt cx="602" cy="1726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10833735" y="5664200"/>
            <a:ext cx="942975" cy="854710"/>
            <a:chOff x="16600" y="8695"/>
            <a:chExt cx="1485" cy="1346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17869" y="8695"/>
              <a:ext cx="216" cy="1176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6600" y="9887"/>
              <a:ext cx="1269" cy="15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66"/>
          <p:cNvCxnSpPr>
            <a:stCxn id="50" idx="1"/>
            <a:endCxn id="50" idx="0"/>
          </p:cNvCxnSpPr>
          <p:nvPr/>
        </p:nvCxnSpPr>
        <p:spPr>
          <a:xfrm>
            <a:off x="1649730" y="-635"/>
            <a:ext cx="4087495" cy="6856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 descr="7b0a2020202022776f7264617274223a2022220a7d0a"/>
          <p:cNvGrpSpPr/>
          <p:nvPr/>
        </p:nvGrpSpPr>
        <p:grpSpPr>
          <a:xfrm>
            <a:off x="6851015" y="2011680"/>
            <a:ext cx="3855085" cy="4118610"/>
            <a:chOff x="2306" y="1202"/>
            <a:chExt cx="6071" cy="6486"/>
          </a:xfrm>
        </p:grpSpPr>
        <p:sp>
          <p:nvSpPr>
            <p:cNvPr id="9" name="TextBox 267"/>
            <p:cNvSpPr txBox="1"/>
            <p:nvPr/>
          </p:nvSpPr>
          <p:spPr>
            <a:xfrm>
              <a:off x="2306" y="2092"/>
              <a:ext cx="6071" cy="55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600000" rev="0"/>
                </a:camera>
                <a:lightRig rig="flat" dir="t"/>
              </a:scene3d>
              <a:sp3d extrusionH="41413" contourW="1035" prstMaterial="matte">
                <a:extrusionClr>
                  <a:srgbClr val="0584A7"/>
                </a:extrusionClr>
                <a:contourClr>
                  <a:srgbClr val="184B66"/>
                </a:contourClr>
              </a:sp3d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ln w="3844" cap="rnd" cmpd="sng">
                    <a:solidFill>
                      <a:srgbClr val="FF922B"/>
                    </a:solidFill>
                    <a:round/>
                  </a:ln>
                  <a:solidFill>
                    <a:srgbClr val="FFD700"/>
                  </a:solidFill>
                  <a:effectLst>
                    <a:reflection blurRad="3844" stA="36000" endA="900" endPos="60000" dist="63500" dir="5400000" sy="-100000" algn="bl" rotWithShape="0"/>
                  </a:effectLst>
                  <a:latin typeface="汉仪超粗圆简" panose="02010600000101010101" charset="-122"/>
                  <a:ea typeface="汉仪超粗圆简" panose="02010600000101010101" charset="-122"/>
                  <a:cs typeface="汉仪超粗圆简" panose="02010600000101010101" charset="-122"/>
                </a:rPr>
                <a:t>     </a:t>
              </a:r>
              <a:r>
                <a:rPr sz="1500">
                  <a:ln w="2588" cmpd="sng">
                    <a:solidFill>
                      <a:srgbClr val="0584A7"/>
                    </a:solidFill>
                  </a:ln>
                  <a:gradFill>
                    <a:gsLst>
                      <a:gs pos="0">
                        <a:srgbClr val="6EEFF1"/>
                      </a:gs>
                      <a:gs pos="100000">
                        <a:srgbClr val="6C8CF3">
                          <a:lumMod val="91000"/>
                          <a:lumOff val="9000"/>
                        </a:srgbClr>
                      </a:gs>
                    </a:gsLst>
                    <a:lin ang="16200000" scaled="1"/>
                  </a:gradFill>
                  <a:effectLst>
                    <a:reflection blurRad="5177" stA="42000" endA="900" endPos="58000" dist="63500" dir="5400000" sy="-100000" algn="bl" rotWithShape="0"/>
                  </a:effectLst>
                  <a:latin typeface="汉仪元隆黑-105简" panose="00020600040101010101" charset="-122"/>
                  <a:ea typeface="汉仪元隆黑-105简" panose="00020600040101010101" charset="-122"/>
                  <a:cs typeface="汉仪元隆黑-105简" panose="00020600040101010101" charset="-122"/>
                </a:rPr>
                <a:t>在当今社会，兼职工作已成为许多人追求灵活生活方式的重要选择。随着经济的发展和人们对工作形式的多样化需求，兼职市场迅速扩大。然而，求职者和雇主之间的信息不对称、沟通成本高以及招聘流程繁琐等问题，常常导致兼职工作难以高效匹配。我们的“兼职桥”项目旨在打破这些屏障，通过智能化的匹配系统，帮助求职者轻松找到合适的兼职工作，同时也为雇主提供便捷的招聘渠道。</a:t>
              </a:r>
              <a:endParaRPr sz="1500">
                <a:ln w="2588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5177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cs typeface="汉仪元隆黑-105简" panose="00020600040101010101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2321" y="1202"/>
              <a:ext cx="3104" cy="740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800" kern="100">
                  <a:solidFill>
                    <a:srgbClr val="E35B11"/>
                  </a:solidFill>
                  <a:latin typeface="汉仪超粗圆简" panose="02010600000101010101" charset="-122"/>
                  <a:ea typeface="汉仪超粗圆简" panose="02010600000101010101" charset="-122"/>
                  <a:cs typeface="Segoe UI" panose="020B0502040204020203" charset="0"/>
                  <a:sym typeface="Times New Roman" panose="02020603050405020304"/>
                </a:rPr>
                <a:t>兼职桥</a:t>
              </a:r>
              <a:endParaRPr lang="zh-CN" altLang="en-US" sz="2800" kern="100">
                <a:solidFill>
                  <a:srgbClr val="E35B11"/>
                </a:solidFill>
                <a:latin typeface="汉仪超粗圆简" panose="02010600000101010101" charset="-122"/>
                <a:ea typeface="汉仪超粗圆简" panose="0201060000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5619115" y="1772285"/>
            <a:ext cx="2760980" cy="0"/>
          </a:xfrm>
          <a:prstGeom prst="line">
            <a:avLst/>
          </a:prstGeom>
          <a:ln>
            <a:gradFill>
              <a:gsLst>
                <a:gs pos="54000">
                  <a:schemeClr val="accent5">
                    <a:lumMod val="5000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6755" y="-290195"/>
            <a:ext cx="3019425" cy="1769110"/>
          </a:xfrm>
          <a:prstGeom prst="rect">
            <a:avLst/>
          </a:prstGeom>
        </p:spPr>
      </p:pic>
      <p:sp>
        <p:nvSpPr>
          <p:cNvPr id="3" name="文本框 2" descr="7b0a2020202022776f7264617274223a2022220a7d0a"/>
          <p:cNvSpPr txBox="1"/>
          <p:nvPr/>
        </p:nvSpPr>
        <p:spPr>
          <a:xfrm flipH="1">
            <a:off x="356870" y="134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项目背景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0315" y="573405"/>
            <a:ext cx="3878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由点字浩魂" panose="02000009000000000000" charset="-122"/>
                <a:ea typeface="字由点字浩魂" panose="02000009000000000000" charset="-122"/>
              </a:rPr>
              <a:t>背景</a:t>
            </a:r>
            <a:r>
              <a:rPr lang="zh-CN" altLang="zh-CN" sz="7200">
                <a:solidFill>
                  <a:schemeClr val="tx1"/>
                </a:solidFill>
                <a:latin typeface="字由点字浩魂" panose="02000009000000000000" charset="-122"/>
                <a:ea typeface="字由点字浩魂" panose="02000009000000000000" charset="-122"/>
              </a:rPr>
              <a:t>介绍</a:t>
            </a:r>
            <a:endParaRPr lang="zh-CN" altLang="zh-CN" sz="7200">
              <a:solidFill>
                <a:schemeClr val="tx1"/>
              </a:solidFill>
              <a:latin typeface="字由点字浩魂" panose="02000009000000000000" charset="-122"/>
              <a:ea typeface="字由点字浩魂" panose="02000009000000000000" charset="-122"/>
            </a:endParaRPr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任意多边形 1"/>
          <p:cNvSpPr/>
          <p:nvPr/>
        </p:nvSpPr>
        <p:spPr>
          <a:xfrm flipV="1">
            <a:off x="0" y="1905"/>
            <a:ext cx="12192000" cy="6868795"/>
          </a:xfrm>
          <a:custGeom>
            <a:avLst/>
            <a:gdLst>
              <a:gd name="connsiteX0" fmla="*/ 0 w 19200"/>
              <a:gd name="connsiteY0" fmla="*/ 0 h 10817"/>
              <a:gd name="connsiteX1" fmla="*/ 18666 w 19200"/>
              <a:gd name="connsiteY1" fmla="*/ 613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8666" y="613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905"/>
            <a:ext cx="12192000" cy="6868795"/>
          </a:xfrm>
          <a:custGeom>
            <a:avLst/>
            <a:gdLst>
              <a:gd name="connsiteX0" fmla="*/ 0 w 19200"/>
              <a:gd name="connsiteY0" fmla="*/ 0 h 10817"/>
              <a:gd name="connsiteX1" fmla="*/ 9560 w 19200"/>
              <a:gd name="connsiteY1" fmla="*/ 25 h 10817"/>
              <a:gd name="connsiteX2" fmla="*/ 19200 w 19200"/>
              <a:gd name="connsiteY2" fmla="*/ 0 h 10817"/>
              <a:gd name="connsiteX3" fmla="*/ 19200 w 19200"/>
              <a:gd name="connsiteY3" fmla="*/ 10817 h 10817"/>
              <a:gd name="connsiteX4" fmla="*/ 18728 w 19200"/>
              <a:gd name="connsiteY4" fmla="*/ 536 h 10817"/>
              <a:gd name="connsiteX5" fmla="*/ 0 w 19200"/>
              <a:gd name="connsiteY5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9560" y="25"/>
                </a:lnTo>
                <a:lnTo>
                  <a:pt x="19200" y="0"/>
                </a:lnTo>
                <a:lnTo>
                  <a:pt x="19200" y="10817"/>
                </a:lnTo>
                <a:lnTo>
                  <a:pt x="18728" y="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2D86">
                  <a:alpha val="62000"/>
                </a:srgbClr>
              </a:gs>
              <a:gs pos="100000">
                <a:srgbClr val="0E2557">
                  <a:alpha val="0"/>
                </a:srgbClr>
              </a:gs>
            </a:gsLst>
            <a:lin ang="6480000" scaled="0"/>
          </a:gra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981205"/>
            <a:ext cx="361950" cy="3238454"/>
            <a:chOff x="-929" y="1174"/>
            <a:chExt cx="788" cy="7040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929" y="1174"/>
              <a:ext cx="788" cy="788"/>
            </a:xfrm>
            <a:prstGeom prst="ellipse">
              <a:avLst/>
            </a:prstGeom>
            <a:solidFill>
              <a:srgbClr val="F3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34385" y="1315720"/>
            <a:ext cx="3411855" cy="2520950"/>
            <a:chOff x="5071" y="1759"/>
            <a:chExt cx="5373" cy="3970"/>
          </a:xfrm>
        </p:grpSpPr>
        <p:grpSp>
          <p:nvGrpSpPr>
            <p:cNvPr id="20" name="组合 19"/>
            <p:cNvGrpSpPr/>
            <p:nvPr/>
          </p:nvGrpSpPr>
          <p:grpSpPr>
            <a:xfrm>
              <a:off x="7376" y="1759"/>
              <a:ext cx="3068" cy="3970"/>
              <a:chOff x="7376" y="1759"/>
              <a:chExt cx="3068" cy="3970"/>
            </a:xfrm>
          </p:grpSpPr>
          <p:sp>
            <p:nvSpPr>
              <p:cNvPr id="7" name="同心圆 6"/>
              <p:cNvSpPr/>
              <p:nvPr/>
            </p:nvSpPr>
            <p:spPr>
              <a:xfrm rot="21060000">
                <a:off x="7376" y="1759"/>
                <a:ext cx="835" cy="835"/>
              </a:xfrm>
              <a:prstGeom prst="donut">
                <a:avLst>
                  <a:gd name="adj" fmla="val 22605"/>
                </a:avLst>
              </a:prstGeom>
              <a:noFill/>
              <a:ln>
                <a:solidFill>
                  <a:srgbClr val="F35600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同心圆 9"/>
              <p:cNvSpPr/>
              <p:nvPr/>
            </p:nvSpPr>
            <p:spPr>
              <a:xfrm rot="21000000">
                <a:off x="9609" y="3137"/>
                <a:ext cx="835" cy="835"/>
              </a:xfrm>
              <a:prstGeom prst="donut">
                <a:avLst>
                  <a:gd name="adj" fmla="val 22605"/>
                </a:avLst>
              </a:prstGeom>
              <a:solidFill>
                <a:srgbClr val="F35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同心圆 10"/>
              <p:cNvSpPr/>
              <p:nvPr/>
            </p:nvSpPr>
            <p:spPr>
              <a:xfrm>
                <a:off x="7431" y="4894"/>
                <a:ext cx="835" cy="835"/>
              </a:xfrm>
              <a:prstGeom prst="donut">
                <a:avLst>
                  <a:gd name="adj" fmla="val 22605"/>
                </a:avLst>
              </a:prstGeom>
              <a:solidFill>
                <a:srgbClr val="F35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8300" y="2482"/>
              <a:ext cx="1243" cy="2322"/>
              <a:chOff x="8440" y="2482"/>
              <a:chExt cx="1243" cy="2322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8440" y="2482"/>
                <a:ext cx="1214" cy="693"/>
              </a:xfrm>
              <a:prstGeom prst="line">
                <a:avLst/>
              </a:prstGeom>
              <a:ln w="31750">
                <a:gradFill>
                  <a:gsLst>
                    <a:gs pos="0">
                      <a:schemeClr val="accent1">
                        <a:hueOff val="-4200000"/>
                      </a:schemeClr>
                    </a:gs>
                    <a:gs pos="100000">
                      <a:schemeClr val="accent1"/>
                    </a:gs>
                  </a:gsLst>
                </a:gradFill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8538" y="3994"/>
                <a:ext cx="1145" cy="810"/>
              </a:xfrm>
              <a:prstGeom prst="line">
                <a:avLst/>
              </a:prstGeom>
              <a:ln w="31750">
                <a:gradFill>
                  <a:gsLst>
                    <a:gs pos="0">
                      <a:schemeClr val="accent1">
                        <a:hueOff val="-4200000"/>
                      </a:schemeClr>
                    </a:gs>
                    <a:gs pos="100000">
                      <a:schemeClr val="accent1"/>
                    </a:gs>
                  </a:gsLst>
                </a:gradFill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35" name="文本框 34"/>
            <p:cNvSpPr txBox="1"/>
            <p:nvPr/>
          </p:nvSpPr>
          <p:spPr>
            <a:xfrm>
              <a:off x="5071" y="1957"/>
              <a:ext cx="2245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sz="2400" kern="10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  <a:latin typeface="汉仪颜楷繁" panose="02010600000101010101" charset="-122"/>
                  <a:ea typeface="汉仪颜楷繁" panose="02010600000101010101" charset="-122"/>
                  <a:cs typeface="Segoe UI" panose="020B0502040204020203" charset="0"/>
                  <a:sym typeface="Times New Roman" panose="02020603050405020304"/>
                </a:rPr>
                <a:t>需求</a:t>
              </a:r>
              <a:r>
                <a:rPr lang="zh-CN" sz="2400" kern="100">
                  <a:solidFill>
                    <a:srgbClr val="F35600"/>
                  </a:solidFill>
                  <a:latin typeface="汉仪颜楷繁" panose="02010600000101010101" charset="-122"/>
                  <a:ea typeface="汉仪颜楷繁" panose="02010600000101010101" charset="-122"/>
                  <a:cs typeface="Segoe UI" panose="020B0502040204020203" charset="0"/>
                  <a:sym typeface="Times New Roman" panose="02020603050405020304"/>
                </a:rPr>
                <a:t>分析</a:t>
              </a:r>
              <a:endPara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H="1">
            <a:off x="152400" y="797560"/>
            <a:ext cx="2760980" cy="0"/>
          </a:xfrm>
          <a:prstGeom prst="line">
            <a:avLst/>
          </a:prstGeom>
          <a:ln>
            <a:gradFill>
              <a:gsLst>
                <a:gs pos="54000">
                  <a:srgbClr val="ED5307"/>
                </a:gs>
                <a:gs pos="0">
                  <a:srgbClr val="21325B"/>
                </a:gs>
                <a:gs pos="100000">
                  <a:srgbClr val="23325D">
                    <a:alpha val="12000"/>
                  </a:srgbClr>
                </a:gs>
              </a:gsLst>
              <a:lin ang="117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7b0a2020202022776f7264617274223a2022220a7d0a"/>
          <p:cNvSpPr txBox="1"/>
          <p:nvPr/>
        </p:nvSpPr>
        <p:spPr>
          <a:xfrm flipH="1">
            <a:off x="483870" y="261620"/>
            <a:ext cx="2915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主要里程碑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同心圆 12"/>
          <p:cNvSpPr/>
          <p:nvPr/>
        </p:nvSpPr>
        <p:spPr>
          <a:xfrm rot="21000000">
            <a:off x="4794250" y="1319530"/>
            <a:ext cx="530225" cy="530225"/>
          </a:xfrm>
          <a:prstGeom prst="donut">
            <a:avLst>
              <a:gd name="adj" fmla="val 22605"/>
            </a:avLst>
          </a:prstGeom>
          <a:solidFill>
            <a:srgbClr val="F3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47030" y="3856990"/>
            <a:ext cx="770890" cy="440055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447030" y="4777740"/>
            <a:ext cx="727075" cy="51435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同心圆 23"/>
          <p:cNvSpPr/>
          <p:nvPr/>
        </p:nvSpPr>
        <p:spPr>
          <a:xfrm rot="21000000">
            <a:off x="6259830" y="4261485"/>
            <a:ext cx="530225" cy="530225"/>
          </a:xfrm>
          <a:prstGeom prst="donut">
            <a:avLst>
              <a:gd name="adj" fmla="val 22605"/>
            </a:avLst>
          </a:prstGeom>
          <a:solidFill>
            <a:srgbClr val="F3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同心圆 24"/>
          <p:cNvSpPr/>
          <p:nvPr/>
        </p:nvSpPr>
        <p:spPr>
          <a:xfrm rot="21000000">
            <a:off x="4874895" y="5119370"/>
            <a:ext cx="530225" cy="530225"/>
          </a:xfrm>
          <a:prstGeom prst="donut">
            <a:avLst>
              <a:gd name="adj" fmla="val 22605"/>
            </a:avLst>
          </a:prstGeom>
          <a:solidFill>
            <a:srgbClr val="F3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28155" y="2286000"/>
            <a:ext cx="200977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项目</a:t>
            </a:r>
            <a:r>
              <a:rPr lang="zh-CN" sz="2400" kern="1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设计</a:t>
            </a:r>
            <a:endParaRPr lang="zh-CN" sz="2400" kern="1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汉仪颜楷繁" panose="02010600000101010101" charset="-122"/>
              <a:ea typeface="汉仪颜楷繁" panose="02010600000101010101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34385" y="3507740"/>
            <a:ext cx="1521460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项目</a:t>
            </a:r>
            <a:r>
              <a:rPr lang="zh-CN" sz="2400" kern="1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开发</a:t>
            </a:r>
            <a:endParaRPr lang="zh-CN" sz="2400" kern="1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汉仪颜楷繁" panose="02010600000101010101" charset="-122"/>
              <a:ea typeface="汉仪颜楷繁" panose="02010600000101010101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8155" y="4446905"/>
            <a:ext cx="200977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项目</a:t>
            </a:r>
            <a:r>
              <a:rPr lang="zh-CN" sz="2400" kern="1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测试</a:t>
            </a:r>
            <a:endParaRPr lang="zh-CN" sz="2400" kern="1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汉仪颜楷繁" panose="02010600000101010101" charset="-122"/>
              <a:ea typeface="汉仪颜楷繁" panose="02010600000101010101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07410" y="5311775"/>
            <a:ext cx="142557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上线</a:t>
            </a:r>
            <a:r>
              <a:rPr lang="zh-CN" sz="2400" kern="1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维护</a:t>
            </a:r>
            <a:endParaRPr lang="zh-CN" sz="2400" kern="1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汉仪颜楷繁" panose="02010600000101010101" charset="-122"/>
              <a:ea typeface="汉仪颜楷繁" panose="02010600000101010101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15" name="右大括号 14"/>
          <p:cNvSpPr/>
          <p:nvPr/>
        </p:nvSpPr>
        <p:spPr>
          <a:xfrm>
            <a:off x="3138805" y="1234440"/>
            <a:ext cx="154305" cy="914400"/>
          </a:xfrm>
          <a:prstGeom prst="rightBrace">
            <a:avLst/>
          </a:prstGeom>
          <a:noFill/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52000">
                      <a:srgbClr val="FAD8BD"/>
                    </a:gs>
                    <a:gs pos="66000">
                      <a:srgbClr val="F8EE9D"/>
                    </a:gs>
                    <a:gs pos="2000">
                      <a:srgbClr val="011247"/>
                    </a:gs>
                    <a:gs pos="28000">
                      <a:srgbClr val="007CC4"/>
                    </a:gs>
                    <a:gs pos="97000">
                      <a:srgbClr val="F9A300"/>
                    </a:gs>
                  </a:gsLst>
                  <a:lin ang="3960000" scaled="0"/>
                </a:gra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370965" y="1487805"/>
            <a:ext cx="1782445" cy="3962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用户需求分析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8322945" y="1546225"/>
            <a:ext cx="517525" cy="1861820"/>
          </a:xfrm>
          <a:prstGeom prst="leftBrace">
            <a:avLst/>
          </a:prstGeom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002395" y="1546225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系统架构设计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02395" y="205359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数据库设计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02395" y="2560955"/>
            <a:ext cx="12096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后端设计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02395" y="3068320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前端设计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6" name="右大括号 35"/>
          <p:cNvSpPr/>
          <p:nvPr/>
        </p:nvSpPr>
        <p:spPr>
          <a:xfrm>
            <a:off x="2802890" y="2872105"/>
            <a:ext cx="604520" cy="1718945"/>
          </a:xfrm>
          <a:prstGeom prst="rightBrace">
            <a:avLst/>
          </a:prstGeom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644650" y="2977515"/>
            <a:ext cx="115824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前端开发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69415" y="3547110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后端开发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42720" y="4116705"/>
            <a:ext cx="136017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前后端集成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左大括号 41"/>
          <p:cNvSpPr/>
          <p:nvPr/>
        </p:nvSpPr>
        <p:spPr>
          <a:xfrm>
            <a:off x="8322945" y="3841115"/>
            <a:ext cx="537210" cy="1708785"/>
          </a:xfrm>
          <a:prstGeom prst="leftBrace">
            <a:avLst/>
          </a:prstGeom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8974455" y="3841115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单元测试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974455" y="4511040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集成测试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974455" y="5204460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功能测试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2" name="右大括号 51"/>
          <p:cNvSpPr/>
          <p:nvPr/>
        </p:nvSpPr>
        <p:spPr>
          <a:xfrm>
            <a:off x="3317875" y="5077460"/>
            <a:ext cx="154305" cy="914400"/>
          </a:xfrm>
          <a:prstGeom prst="rightBrace">
            <a:avLst/>
          </a:prstGeom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015490" y="5077460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上线验收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35835" y="5623560"/>
            <a:ext cx="6731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维护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6" name="文本框 55" descr="7b0a2020202022776f7264617274223a2022220a7d0a"/>
          <p:cNvSpPr txBox="1"/>
          <p:nvPr/>
        </p:nvSpPr>
        <p:spPr>
          <a:xfrm>
            <a:off x="3472180" y="866140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2024.9.10-2024.9.30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  <p:sp>
        <p:nvSpPr>
          <p:cNvPr id="57" name="文本框 56" descr="7b0a2020202022776f7264617274223a2022220a7d0a"/>
          <p:cNvSpPr txBox="1"/>
          <p:nvPr/>
        </p:nvSpPr>
        <p:spPr>
          <a:xfrm>
            <a:off x="6174105" y="1685290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2024.9.30-2024.10.31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  <p:sp>
        <p:nvSpPr>
          <p:cNvPr id="58" name="文本框 57" descr="7b0a2020202022776f7264617274223a2022220a7d0a"/>
          <p:cNvSpPr txBox="1"/>
          <p:nvPr/>
        </p:nvSpPr>
        <p:spPr>
          <a:xfrm>
            <a:off x="3138805" y="2872105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2024.11.1-2024.11.31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  <p:sp>
        <p:nvSpPr>
          <p:cNvPr id="59" name="文本框 58" descr="7b0a2020202022776f7264617274223a2022220a7d0a"/>
          <p:cNvSpPr txBox="1"/>
          <p:nvPr/>
        </p:nvSpPr>
        <p:spPr>
          <a:xfrm>
            <a:off x="6174105" y="3836670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2024.12.1-2024.12.30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  <p:sp>
        <p:nvSpPr>
          <p:cNvPr id="60" name="文本框 59" descr="7b0a2020202022776f7264617274223a2022220a7d0a"/>
          <p:cNvSpPr txBox="1"/>
          <p:nvPr/>
        </p:nvSpPr>
        <p:spPr>
          <a:xfrm>
            <a:off x="3407410" y="4709160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2025.1.1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需求分析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产品经理职能思维导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906780"/>
            <a:ext cx="6587490" cy="541274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项目设计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产品经理职能思维导图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15" y="-4445"/>
            <a:ext cx="4756150" cy="685800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项目开发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产品经理职能思维导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520" y="906780"/>
            <a:ext cx="7178675" cy="580517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SOURCE_RECORD_KEY" val="{&quot;13&quot;:[4705195,4721717]}"/>
</p:tagLst>
</file>

<file path=ppt/tags/tag10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11.xml><?xml version="1.0" encoding="utf-8"?>
<p:tagLst xmlns:p="http://schemas.openxmlformats.org/presentationml/2006/main">
  <p:tag name="RESOURCE_RECORD_KEY" val="{&quot;13&quot;:[20174682,20242008,20242013,4721717,20469033,20184172]}"/>
</p:tagLst>
</file>

<file path=ppt/tags/tag12.xml><?xml version="1.0" encoding="utf-8"?>
<p:tagLst xmlns:p="http://schemas.openxmlformats.org/presentationml/2006/main">
  <p:tag name="RESOURCE_RECORD_KEY" val="{&quot;13&quot;:[20184167]}"/>
</p:tagLst>
</file>

<file path=ppt/tags/tag13.xml><?xml version="1.0" encoding="utf-8"?>
<p:tagLst xmlns:p="http://schemas.openxmlformats.org/presentationml/2006/main">
  <p:tag name="KSO_WM_UNIT_PLACING_PICTURE_USER_VIEWPORT" val="{&quot;height&quot;:2808.3307086614172,&quot;width&quot;:2005.6724409448818}"/>
</p:tagLst>
</file>

<file path=ppt/tags/tag14.xml><?xml version="1.0" encoding="utf-8"?>
<p:tagLst xmlns:p="http://schemas.openxmlformats.org/presentationml/2006/main">
  <p:tag name="KSO_WM_UNIT_PLACING_PICTURE_USER_VIEWPORT" val="{&quot;height&quot;:2865.651968503937,&quot;width&quot;:2227.5023622047242}"/>
</p:tagLst>
</file>

<file path=ppt/tags/tag15.xml><?xml version="1.0" encoding="utf-8"?>
<p:tagLst xmlns:p="http://schemas.openxmlformats.org/presentationml/2006/main">
  <p:tag name="RESOURCE_RECORD_KEY" val="{&quot;13&quot;:[20174685,20469033,20469019,20184167,20174677]}"/>
</p:tagLst>
</file>

<file path=ppt/tags/tag16.xml><?xml version="1.0" encoding="utf-8"?>
<p:tagLst xmlns:p="http://schemas.openxmlformats.org/presentationml/2006/main">
  <p:tag name="KSO_WM_UNIT_PLACING_PICTURE_USER_VIEWPORT" val="{&quot;height&quot;:740,&quot;width&quot;:3104}"/>
</p:tagLst>
</file>

<file path=ppt/tags/tag17.xml><?xml version="1.0" encoding="utf-8"?>
<p:tagLst xmlns:p="http://schemas.openxmlformats.org/presentationml/2006/main">
  <p:tag name="RESOURCE_RECORD_KEY" val="{&quot;13&quot;:[20174678]}"/>
</p:tagLst>
</file>

<file path=ppt/tags/tag18.xml><?xml version="1.0" encoding="utf-8"?>
<p:tagLst xmlns:p="http://schemas.openxmlformats.org/presentationml/2006/main">
  <p:tag name="KSO_WM_UNIT_PLACING_PICTURE_USER_VIEWPORT" val="{&quot;height&quot;:2808.3307086614172,&quot;width&quot;:2005.6724409448818}"/>
</p:tagLst>
</file>

<file path=ppt/tags/tag19.xml><?xml version="1.0" encoding="utf-8"?>
<p:tagLst xmlns:p="http://schemas.openxmlformats.org/presentationml/2006/main">
  <p:tag name="KSO_WM_UNIT_PLACING_PICTURE_USER_VIEWPORT" val="{&quot;height&quot;:2865.651968503937,&quot;width&quot;:2227.5023622047242}"/>
</p:tagLst>
</file>

<file path=ppt/tags/tag2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20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21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22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23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24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25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26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27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28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29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3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30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31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32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33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34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35.xml><?xml version="1.0" encoding="utf-8"?>
<p:tagLst xmlns:p="http://schemas.openxmlformats.org/presentationml/2006/main">
  <p:tag name="KSO_WM_UNIT_PLACING_PICTURE_USER_VIEWPORT" val="{&quot;height&quot;:2808.3307086614172,&quot;width&quot;:2005.6724409448818}"/>
</p:tagLst>
</file>

<file path=ppt/tags/tag36.xml><?xml version="1.0" encoding="utf-8"?>
<p:tagLst xmlns:p="http://schemas.openxmlformats.org/presentationml/2006/main">
  <p:tag name="KSO_WM_UNIT_PLACING_PICTURE_USER_VIEWPORT" val="{&quot;height&quot;:2865.651968503937,&quot;width&quot;:2227.5023622047242}"/>
</p:tagLst>
</file>

<file path=ppt/tags/tag37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38.xml><?xml version="1.0" encoding="utf-8"?>
<p:tagLst xmlns:p="http://schemas.openxmlformats.org/presentationml/2006/main">
  <p:tag name="KSO_WM_DIAGRAM_VIRTUALLY_FRAME" val="{&quot;height&quot;:495.8,&quot;left&quot;:135.5,&quot;top&quot;:-1.05,&quot;width&quot;:370}"/>
</p:tagLst>
</file>

<file path=ppt/tags/tag4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41.xml><?xml version="1.0" encoding="utf-8"?>
<p:tagLst xmlns:p="http://schemas.openxmlformats.org/presentationml/2006/main">
  <p:tag name="resource_record_key" val="{&quot;13&quot;:[4705195,20174682,20242008,20242013,4721717,20184172,20174685,20469033,20469019,20184167,20174677,20174678]}"/>
  <p:tag name="commondata" val="eyJjb3VudCI6NywiaGRpZCI6IjNlMWZkY2Y3Yzg5ZGJjNzdiN2JlM2UxMzczZDA0ZjczIiwidXNlckNvdW50Ijo3fQ=="/>
</p:tagLst>
</file>

<file path=ppt/tags/tag5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6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7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8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9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item1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2 " > < e x t o b j d a t a   t y p e = " C 9 F 7 5 4 D E - 2 C A D - 4 4 b 6 - B 7 0 8 - 4 6 9 D E B 6 4 0 7 E B "   d a t a = " e w o J I k Z p b G V J Z C I g O i A i M z M 4 N D A 3 M D Y 2 N z E z I i w K C S J H c m 9 1 c E l k I i A 6 I C I y M z c z M T U 3 M j c 5 I i w K C S J J b W F n Z S I g O i A i a V Z C T 1 J 3 M E t H Z 2 9 B Q U F B T l N V a E V V Z 0 F B Q k t z Q U F B U G J D Q V l B Q U F D V C t 3 a k h B Q U F B Q V h O U 1 I w S U F y c z R j N l F B Q U l B Q k p S R U Z V Z U p 6 c z N Y d G N 6 d m Y v U C 9 E S D F W a 2 5 X V X R K Y 2 9 p d 1 V S a E R N N m Z 4 Q 2 R 2 Q 2 h q R 3 p I e l B u d 3 d 3 Y l Z z N W h 5 Q 0 d X N F R Q T G V k c U l P V m J t V E 0 2 S E x K c V V K c F d V e n F x c n J 0 U H Z q N z d Y K z l P N z Y 3 c n F p d W p D N D M 2 N z d X Y l g r L 2 k 2 N n Y x K z k z N C 8 z O C 9 Y O H l W U n F W U X F F Q k V S R V J F U k V S R V J H U U N q N m 0 0 Q U V S R V J F U k V S R V J H U k d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m t R S l J L S m R M V D A 2 d T d H Y z l G W G w 0 Z X B G S n B k V G V E W G t L d j R u a 2 h s O H R m M k w 0 d V h M a U F o S V N F U 3 E w V E h 4 K 1 A y T m h Z c m Z Q e T h 2 S 3 d i O T g r e E 1 m S F A z V 2 J u d m I 3 N S t m b l A v V S t Y M m M 4 M 2 5 p O H Z X e E 1 x c n N C U k V S R V J Q U S 9 V N m R P U l Y 1 Z U h q W n U z Q W h q W T J P O T E 0 d U t p a 0 p x Y W 1 x b D l 1 W H U 3 b z Z H R F J 1 V 3 U w e D Z l a n F t V E p t Q 2 d R T U h v b C s v Z m d D Q S s v Z n Y 0 N G N m Z n N C W F g z M k Z E e j c 0 U U 8 v O U J R U U U 0 T T Z k T 3 d n T 0 R r Y U 5 H a l V x M V Z h b F V v b m Z m d n N O a l J z M 1 J 2 d j I 3 Y l V 1 Y y 9 i c 1 d R U U d C b U x C Z 2 d W b z N y e D V o Z H R N V E V 4 R V N r c E t w Z H F o M X F C Q k F 6 Z z V P V D N W d W x S N T F Y b G V 4 T V R F U E h P Z 3 p N V E V C R j V l W H F K c G E 5 Z X V 4 Z D I 3 Z H h F V U Z B U 0 p S Q 0 p N T H k 0 d V J r N U 9 U c m 5 i c z d P e m c 2 b X B L W U N T a D J r c k s 2 d H l s L 2 Y z O T h k S E g z M k V z V 1 B I N n Q z b T d k d T M 0 K 3 p a c z l p N W N 5 Y 2 N I Q n h F O H g 0 L 2 Z v e W d v Q 0 N N S G o w Y W J t N X V l b T l U V F N x V l l 1 e l l z Z k Q w O U 1 T V U t W T k U z N z g 4 a 1 p H U l d M W n N H Z W J O b T R k V 3 J W c F Z l c j l x Q 2 9 V Q 0 o w N m M w R H J Q M G R F U j l l c l Z 3 O E 9 I R H l 2 Y 1 R w M D Z k V 0 J u W i 9 m V T d Y a V J l T H p 4 Z U h 2 W k 1 G a E Z S R V J F W k V D O H Z i M n h j d V Z L a E l l S G 8 w K 2 Z Q b n F 2 d D I v Z l B w d z d k d z d t N X V a N k x T K 1 Z T a k Z 5 N U 1 n S 2 c x V U t o U U p w Y V d t a X Q 4 d H l 1 U n h w Y V d r b 0 t D a l F 1 M z N I a n g 5 S F p H U W t 2 T H k 4 R U J V V l Z l S H l E Z z R P b 2 9 j U 2 x V c U Z 5 T W h J N 0 4 2 O U c r d l d y V U 9 k T 2 5 V M D F p a 3 N M R V I y Z G p a V U t w V m V i W X F J a U V C S V N B Z 3 N M Q 3 c w N W t t b F V o Z 2 J H d 3 N Q Y U d Y b l R a Z 3 d R U W p l M G Z O W G 5 l Z k Z u M y 8 r a V h Q b n p t b G Q x c 1 R F Q k N Z b U p Z O V V T c V V T e G N Y R k 1 E T X p n N U d S d U F P T G x a V 1 Z L R m l W b U p p S X N M Q X d m U G p o a D d o N z l 5 N k F r b 0 J X b z B h T m N Q b n l a Y 3 l i T j Y v Y 2 R n W U Z C Y 0 h k M 1 I x Q l F V R z R k d T B h V n F 4 W V V l N U R y R X F s M G 1 o V G V Z c U t p b k Q 1 O G 1 X M G F O R k N J M 0 J R R l l L R G c 1 R 2 N u S X l 1 W G J 2 c U h U Z 0 F n S G J 0 M n N I V D B 4 T y t 2 c j d 3 O S 9 k S D Y 5 Y X R z W H I x Y W h 3 N m R F a X Y 5 U m N 1 W E l n T 0 h U c W d 1 T G d Z U z V j d V J m M z Y 5 V V d C O D l U V V Z M U m 8 w U U p 0 M n J U Q m 1 q V n J L d H p l O U 9 u V D R l M 3 R y W G Y 3 O V h I N D h H R T h l U E R n b W J m e j N u d n Z v V V d M R m d C N H Z Q R j R l e m t 4 V 0 V W R V J F V D B B b z B m U D E 1 N F d D a l B x b F d y c 0 d y V k t w M 3 o r L 2 Z 2 a i 9 I a n g 0 d W 1 2 Z l h X V z F p O W V u V 0 Y y e T R z T E l T U G o w L 0 Z q Y T B p O S s 3 Z E U 3 N 0 w x Y X R Y Y 2 U z Y U 5 a M 0 x 5 d V Z 5 e U 9 W e S 9 P Y y 8 v O E Y z M z M w b l R E Y z J O c 2 F N R 1 R N d 2 J 0 d z Q r U H Y 3 W S 9 Y c T F S c U J K S 1 Z T Q 1 F C Y U E w e T Y y T m p Z S U R R M F Z H U D Z K N T k 4 Z 2 8 4 L y 9 o Z 2 p S b 3 d R V F M 4 d U x z Y U h I M z Z v O S 9 a S l A 0 W j h Y c 3 l j T 1 Z Q c j h 0 N 2 U z a G c x Y W h R K y t l U V R B R U J z Y k N 3 b V R K a U F n S U N B Q 2 p Q N 0 5 t N 2 N D Q U E 0 Z X Z R b 2 p o N D l p d U x p W X J 6 e H h o d j Q 3 Y m Z m M E x w M W E y e m N 1 Q k h S M G R G W X M y W U 5 s a T l m a n B v M W F 3 c j d D Q W d J R U R K Y j J y Z H Z q d 0 1 I R G 1 E N j l P b F l 1 W E l s Y k c x d H R l N V B w V k p W N m l F O U 1 q S V N S V V Z G N k 4 2 O X U 5 N 3 I 2 Q 3 N t S m d a N z k r N k Z x N n N y a G c 0 Z F d x b D F U V T F O T V h 2 M m J D e G F 0 Q W h y M X F 6 Q n p 6 L y 9 q Q z V k d X N E V j F i W G M 5 U j Q v Z m 9 3 L y 9 2 a E R Z L 3 E w Y W R O R X Y 2 d l Z x M W N q S n l j S E g z M z B r U 2 d v T 2 0 v Z V B F Z 2 t F c 3 l k T z F l M G Z t V U N N d n E 2 Z V B G a X V k Z E l v T 1 E 2 c E Z R c V l X c H F x a l B U M E 1 Y R l J R a F c 4 W G p q O G Z Z e V l y Q 0 t p S W l J N k F Y N j Z x d X Z r S m V Y S j N 4 V 3 F W U k l T a 3 B D d l h y M X R D N n Z V c W 1 R b l o y T l d y V n F p Y W J y V 3 Y 1 W n l X U 3 l T Z 1 Y 3 S 3 Z M Z 3 d R U E 1 t R E V E R G c 0 T 3 l N N 0 9 o c W V u S j J i T m 1 n V X p N e k 9 O W l c v Z X Z J b k Z p e G R E S n B O a H d J Q U J H d k 5 k W F Y w e G F 0 U W 9 C Q V V G N G R T c F U y a m J 0 a T M y N z k 4 d n p J K 0 x p d 0 1 B S E R s e U J P Z l B u O W R Z d j N I a n h o c G R z Y 2 d 3 R 1 B w N W t a b V p p Z U x p W W 8 z c H V i b T V R a m Z E a k l 3 T T R k K 3 l Y U T l M Z H h r T k R R M 0 Y 1 Y 3 V Y c 1 d M R k N y U m 8 w U U x K e W N r W V A z N j h F Q 2 l 6 d E x S R X c 0 W U 5 j Z V h L R l p p Y m 0 4 U E R 3 M E 4 0 U 0 Z W M 0 Z W S U h E O X E y Y l l 0 c D A 2 W m g y Y k p s b U R W c k Z w W X Z Y N D Z F a E F T T l R C b V p U S W I 5 K y 9 j a k l p S k N O S D N j d U h G Y U F 3 U U h E e D Z F b V p s W m x R Y 1 B z c k 9 6 N G U v d k Q 0 b E V n d W 5 U c D R 1 d U 5 a Y 3 V Y Y 0 p i Y j c w R m E y d H J y Z X N H Q n d m a j F L b F Q y T H g 1 T S 9 6 O C 9 L Q l F L R 0 J t W m 9 i V 3 J W d W p k Z X Z X N W U 0 M 1 B q N W V h L 0 R n M n J W c m 9 0 O V Z T a 2 9 L c k t 5 c 0 l K R k l S R U d n a H c 4 Z m 9 r T 0 h E c F h x Z 3 Z x M D V z K 2 Z Y K z c 4 a k l 3 T W p C N D l H a 1 p H U n R p N G N h U E d P V k F X a n p j Z W J 5 O H J C c X V J a U l p S V h x Q z J i Z H V L U H E 5 Z n Z 4 N k h E a D N D K 3 Z Y c l V i Z H V Y W T N s d z h Q R H N X M 2 J O c 3 l m U H g 4 Z U h o N 1 B 0 V z E z N 3 R 5 Q m 4 1 O G Y 1 c z J i a D d m Z m Z y d F M 2 N n B V S 2 t 5 Z l B o M W R 1 M 2 J G e H g 5 L 0 R L R G t y Y n l m b n g 5 c 2 J H e X d Z c 1 V L c E t l b j Q 3 d n Z 2 c 0 9 N R 1 R Q d y 9 m Z m Z D M T M 1 O H Z Q e n N X d l h M d n o r K y s r b 1 Y 2 O G U 1 c y t m c i 9 W b k F R Q j k r L 2 F G b T V z Y l d y W n N p Y 1 R F U k 5 F R G d i c U F i a 1 J F a E 1 a Y m Z h b F V D a D h m S D Q x Z 1 Z W N W V u d E R l c 3 N 1 S G h J U m 9 6 Y n F p c W 1 m S T V 3 V U F M R m l 3 Q U x k d T N k S 1 l 2 b V B I R H V 6 W X N V T T B U V n V 3 N G V q U m 9 3 Q 0 E 2 T 2 h v Y k 5 p d 0 F W M j d k b 1 d a b V J s a V k y T 3 h j d V Z L T 0 R v N m 9 r M m J O b 2 l Q a j R l Y m 1 4 c 0 t D Z 3 B 3 N k 5 B a G R P N 2 N H V V Z G U l R B M 0 4 0 Z E t w Y 0 t s U z V k Z 2 F t b 0 t H e H N i W W R z O W U v Y k U v Z n Y z R V J v Y W l y a T R P R G c 1 T 1 d I U W 9 F R 2 k v V y 9 j d U J I T m 1 6 Z E h 1 M 2 J 0 Q U p R Y z M x d T N i d F U 2 N E V G a V l p S n U z c n d K T H k r d k N t c 1 R W W V p T c V l T L 3 Z 6 L 1 M w d E l 3 Z X Z S b 1 V Z W k p i R 3 d z W n M r Z U R T Y 2 5 K L 3 o 2 N j Y 5 Y U g 5 S U x D d 3 V S b T V z T G 9 D V F R z a W 9 l N U U r Y 0 9 L R z F X e F l B N 0 4 r L 0 g v Z n U z U U 5 R R W x T N G R l d V d L R U 9 2 V j Y 5 Z W F O Y X M y V E 8 z b 1 R L V V N p V 1 d M R m 1 D S j A r Z T R N Y 2 Z m N n d 3 V U 1 Y a m p j Z m J 5 N H p C S 2 l J a U l x S n E 5 T k Z I S C t I Q W d R T l l 0 R 2 d S M X E 1 Z E s 3 b 2 h s a 3 F s M k x 4 N U 1 5 d 3 R M Z E d v V W F Q b j N o W V h G e G N V R k J U Z z R N R 0 R s U T V X M 2 J o e E F 6 Z H Y z a 1 N i T m 0 w Q U F N b k p 5 Z m o y M j I v a D V 1 Y U d C U X N X d 0 0 3 T 0 R y V n E x V U p n W U N C K y 9 Q R k h q Q n c 1 R X A 5 K y t p b X N y Y T B S R W h L Q 3 d z S k N E Q m 8 w Q 0 1 P R 0 R k T 2 F k Y V V t a 1 V q U X N t V k x B Q 1 d a V m d j T 0 h C R G 0 3 Z H k 1 R T h I Q n d k a S t m Y n V v b m 9 w U 3 F Z U z N 0 N 2 Z X d W t X V 2 x w Y V l O V 3 V X e H Z R b F M 1 Y W d Y Y n Q y N k 5 H a m g y a T Z Y Q z Z 2 T V B P Q m 5 w M G h u U m R x b l R w M X d x U k p r N F R Q U T R Z T X d i Q m h 3 N F R 1 T y 9 m d T N j T 3 N X Y l B n N y s r U E p r M m F B Q 2 d K V X Y z e X l 5 K 2 l 0 c n U 0 d U 9 E N D h l T 0 l p b 3 B D Y 1 h F e D h 2 T H l Z R z l 2 T H h 5 S D Y 5 Z X Z 4 N U l s U z F C Y 1 h J e V J J M G R p K y 9 i d C t Q M z M z M k Z z Y k F 5 R l F v R W V Q W H B v U E R o L z l k V l g 2 T m F 0 b T F E b m J l R E F n Y U w 1 R 3 p k d W h J Z U h o e k E 5 S n l j S F c 3 Z H U x Z m 8 5 M W N F M 2 J i W G N u a 1 Z R V U J D a W 9 x T F F 1 W E 5 u V W Z 2 a 2 N q a 0 N B Z 0 t n V k N v e F p z d 1 l 2 W U 1 D V X F t M D N C S G 5 q S T J O N G U 3 d V h 1 N D J k S F h M Q W t v e W I 0 c U x p K 0 h s N V l Y U m 8 w Z U w x d H U 4 Z V R O Y X R H a n h 3 b 0 1 I T z N m d V J G U l V G T W F O R z F k a G R n L 0 E 0 N D N I M j h 1 T n d T b 2 l J a U t p Y X V U a T R v T G h 3 N G R q N D h h T n V I T G x p b W l r d T I z Y n R p R X p N e E 1 C Q V F F N n V 5 c V V k d n Y y Y m E x W l F 2 c X l z c k p D c D A 2 Z G N P c l V L W X d m U D E 3 M E 5 y M G k 0 Z U h o T U R J e V F x O W V 2 U U F B Z G V 2 V 2 h h K 3 Z M O X E y Y l N z S 1 B 0 V 3 Z Y e C t q U j Q v R 2 9 r V 0 x z R 3 Z Y T G d B b E 4 v b G p 4 N D V G c j E 2 O X R B Y X F W Q 2 9 W O X U 3 Z E s z d z J O V F h W K 2 o y e n M 3 T 0 Y 3 M U Z h V V Z F U k F H Z 2 R n Z E R Z M k J n Z E 9 u V F F P c j F 1 M 2 J v Y T g 3 U j F C Y U 9 x W j B q b m h a c V p t U m 5 l Z U 9 N T j B U U k x T M H R o M n V Q S G p 3 R U F 0 c m E y d 2 p S T F M w d l I 4 b T N i d H N Y M D Z k T X h l Z k p r N 0 5 p e E E 1 Y 3 Z Y O G F Q U C 8 2 S V h i d D I 0 Z H k 1 Y z F p e F l n V z J i d D B L W T J O a k J B U U V 3 T j d l S G g 5 O D h B R X V Y T G l B R m k x Y W 9 G M j d k b H E 3 c 2 h v W k d l a 2 N K V T B t a 3 d I U X I 1 W m J Z b U t p e H F o b F V x b F V Z O U F D O V h r Z 2 s 4 b F F X R m l v c 1 I w T E N 3 d F J k d U 1 2 d i 9 5 Q y 9 m d j N v M U d q U n B n K 2 Z i c G 8 y Z T N i d H l N a E l R R z l l L 2 V 1 V k R m Z H h N U k V U S j Q 4 V 2 V k O F h m W G 9 T c H M r Z m J x b 0 R w Q T Z X S 0 R t N X V h R 2 Z 2 M z Y 0 Z E N o U X p o O C t E Q 0 N n b 0 l B U U x o M n Z V a m g 0 Z U h Z c 2 1 V T G F 0 U 2 9 n Y T F i d D Z K b n o 1 N H d O a l p H Y 1 h H e H p t T G 5 Q T j U 0 d k w z T U d L d 2 l J a U l p Z X N H e X M 3 T n g 4 Z U p G N G J P V m x S V S s r T 0 F E W k d k b k l 6 d z h I R U R K R G Z 2 d T N i d l J 0 R 2 x U c E t T a 0 l D V W x S Y l N O N 3 Q y N 2 F 6 d 0 1 P R H M 3 W T h p U U l S W H V Y e W F U S V R B d 1 V P d T g z c j E 3 N C 9 q e D Q 0 a U l p T U N u b j M 2 c T E v Z k p 6 O C 9 I M m J O b j R l W G x C W H Q 3 Z T J H N i t p W T h P e n N i M G R I U n V I e j V N a T V l d k l p T W p B d z R P V G x o N E 1 D Q k 1 E W T J 4 c j U 5 K 3 h B V U Z J V D E 2 O W V q W W N P R 2 F O S 2 t D V n h j W E Z D b l R o M 1 V x b F V M c n E 2 d U N B N E 9 G d H B 1 W V d H a E 5 m a V F t S m d J Q n d j S G p a K 0 w r d U Z H V z d C S 3 F W U W l N V E Z S N i 9 U Y z N G e U 5 l Z X F 1 a G x U M U R Q b T h B S U N z c k N 4 U j R X d D F Y U z M x d E t T a 0 p B Q W w z V 2 5 W e D l 6 V G p P b z J k Z X B V Q U N X W l c x O S s r U 1 Y 2 O X V 5 S n h N U k V E Q m 8 w Q 0 o w N m R h c j A 5 d F J k c i 9 U S l h O b X d Z W V B H U 0 c 2 Z m Y v N j V x S j V Z Y W N I Q n d j S z V X Z H J t e l p 1 R j d w d G J 0 b X h C U 0 V n S V h G M W R z W F R w V X R G N W V P U E d E Z X p j d V J O M T Y 5 Y l Z L S X l 2 c n p s e j V z R F o y V m s w T F N J a V F 1 a D Z x W T F F S W 9 H c H F T b W 1 U S m 1 D K 3 Z Y c k M 5 T i 8 v L z E z c l V X c 1 p U S 1 p F U F N 1 R H V m T 2 5 j U E t s U 3 Z S b 1 V N S E 9 E c z d J e l E w R k V x b E V q L y 8 v R E 1 1 W E x p Q V V h T k d v V m V 2 W H B V c W F x N 0 c 0 N j F 5 W G 9 m a n p W Q X d X R V Z F U k V T a 0 I y b V d I R X F a Q 2 9 X W k p m L 2 1 Q e X A 1 Z T J 6 W H l B S j J q V F M 3 b D V V b k t T a 0 p B U U V C R 2 l N N W 5 U d D N U c l N j b V p r W k V o S V M 4 T k 5 Q U D J s c 2 8 x T 2 5 U c U t I O G 9 r V E o w S 2 h V S 0 I y N 2 R v V j d s K 2 x V c 0 h E d z B O c n Z S T l B U M D g 0 T 2 p v a V B E e G M 3 M k J W U k V R R W l v c U t S Q 0 9 w S F Q 1 O E d O Z X V Y V U 5 j W E J 5 U 2 s 1 T U J s Q l N a Z n Y v O T k 5 R 2 9 V U 0 5 Z V 2 x y Q 3 k 4 c 0 x w c W F t K 1 B U V F R 4 R V Z G W V V 6 W j g 3 Z z Z 0 V 3 J P S E x r a U x B Z G E y d H J C Q W N I Q z k z O T F x N W R p M l B I a m 1 t M F F T N l h J e V l t U n V n a V d K b z Z j R k E y e X d V b 0 N i U 0 5 I R G x T N i 9 j N m V Q Q W d E a D Q 4 c U 5 m U D R H b G s z W l V p K z k 5 W D g 0 S E V y b 0 U 1 Y W p X c F h M Y 2 V R e j R 2 Q U N B c U t n b 3 h N V E h D W j N O e m M y R j B O V F V M Q 3 d 0 c z J y U k o r S 3 h R S 0 h U d W I v R G d 3 W k R K W k 1 q U H o 4 Z k F n U U 1 o a z h s Z 1 p H U U V J e U 1 q e E 1 U R U l E T X p V M m Z 0 d H J J M m J k c U V 1 b l h y Q 3 B t T n B h a 2 Y v Q 3 V x Q j N U e T V F b G N 1 b l F K M 3 Q 3 Z W l J e U 1 G S 1 l Q R 3 p a T T Q 4 R T V L e X N M b 2 F H a G V Q Z m R k N 1 d l Y 3 p W c j F v U k N v Y 0 R h d F d 0 e D Z O Q W h P R H M 3 W T l t e V p h S U 1 v T 3 p z Y k N 4 W n N n V G 0 1 d W F Z T z N m d V U z Y 0 R j M 0 Z 4 U W N P R 0 R V W F Q z b n p 6 V F o z T E t 4 U U t G Q l V W N G J m Z m Z 0 T 1 l w K z d t V 2 J h M l V 0 b U F 5 b 3 Q w L 1 B o e E J B U U V v R m 1 6 W n Z E M T l j V 1 d M V n V F Z W I x N j l j T H Q y N 2 V 4 Y 3 V W S 1 J F U k V h Q V J E U 3 V Q e H h 1 U H R a Y 0 5 n R l J F U k V a R U 9 5 b U l W c 3 U 1 S m t m R l B J V 1 Q 1 U 3 R F O H k 5 b 2 x E O F N t V m s 5 L 1 E r b n I 2 N H Y z M 2 5 2 d m 1 k c V l s S l F r a k 5 n R U F Q Z n Y z e G Y r M z l u W l d Y a j R 1 S D c 5 d W t a V z B L T k h q d 0 F B a l J v M U V q S 2 l K Q k l K d W 5 U c G d 0 O S 8 v e D F 4 Y 1 h F V m R y T l N L c F h Z d T N j d k d q U m 9 J S 3 F o W W 1 4 c 2 p Q d j M 3 N k 5 G a X h Z W U 5 H Z 1 F X c l Z x S m J 5 T j N y U n B F M E p D U W 9 T Z 2 x K R 1 J r V 2 l F c F l 5 T U R O e T V j d 2 N K Q 1 F t b 1 g 3 K y t 6 a T R 1 c F Y y O W V o V U Z C U V V h a G J x Q m t v Q V V v U G 5 3 O U 9 h Y m I 2 S l Z x M V p D N 1 p i N z k r O G p N R E F R W m 1 a b S t P N j c 3 N U N l b m 8 3 b H k 1 Z W p W Y X R X K 1 B y c n I x R 2 p S Z z N J N V h M T W 1 6 Z X Z 3 c 0 x H O V B R T T h i e m 8 x c T B i Z k h 4 O G h O S E t p b 3 V M T V h u e V p M e j c 3 c n Y 0 N n F 1 d m R M W W p K a V l H c D A r Z j F q c H Y 1 T W l S U 0 V o S X d N R 0 R C L 0 g x M T E 4 a k x p N U 9 D T V N x Q T N S K 2 Z u N U N 0 a 3 h n W U t B U W 9 I T j F k U l c 2 Q 0 F F b E F X T W J H e H N v R k F x c 1 g 3 O W V 0 Q i t s c 3 V U Y X R Y T G x T b z N N c 1 o 5 K y t n a y 8 v L 3 d 6 d W 5 i d E t 0 U X l H a k 5 t a k N o N D B M O S 9 m N D I y S n l R a 0 l E U T B G S z F h d G R L b 1 Z 3 U U F C U V V G O F B Y M X h k V 3 J W K 0 h 1 N 2 8 2 R k N 4 Z U t 1 b E F x R k F v c 1 h y d 1 l t W m 1 a b U R W c m x z Y k Q v L 0 1 V R 3 h 0 Y m J u Y 3 V B S 0 x B T z F E e W Z i U m x a a j V 2 M j d a d H c 5 Y X R X O U d 5 W l V z c 1 d y U k l J O E R p N G V H Q m p S c z N J a m c 0 R 0 h 2 M j d N S F l z V 1 B 4 e F J k Z l l Q R G d 3 U n E x b U h p O D h Y a D c y V E J Z U l V S R V J G U 0 d M R i t K a k g 4 S 2 t S V X Z o V k t t Z 2 1 W d F U 5 U j V 4 e H B H W m h M V X F H V U N J N 1 B L Z D d V b 1 R W M l A 0 M m 0 2 Y k p R V k Z o Y U d r S k F R c m Z N K y 8 v e H p q Q m d 4 Q W d D d 2 N P R k N u V j B y W n N 5 W U l T b 2 t y Z z V X U l V S R T R K T l B Q a W w z L y t m U G 4 4 Z k R o d z h 4 Y m R v M D B Y U n Z i M i s 4 L y 8 3 N y t P Z W Z m d 0 N V a k h x a 0 h y S m J I U V N M a W 9 y U 3 V k M E d E U n B V c X A 1 S V N F Z 0 l U R T F O M G J W c l Y 0 M T V U N T Q 4 Q W F B W n J P c l h y e C 8 2 O W V 1 S G p J d 0 0 3 T m l 4 Q T B l U E h r W C 8 v d j N 4 e F J k Z n d N e k 1 E R T J h T k 1 H N m R l c 1 F H Q m l J c V Z P b l l z Q 0 F B Z W p U c H c v V 3 J W d W 5 k N 3 Z L V T Z 1 S l J h V 3 p q M T V s a G 5 o Z X R H N 2 R H b m Z 2 M 2 9 X a m 9 5 T U E 0 T U t G Q 3 d C S 2 p 2 d j Q r S G k w Y j k 5 Z W 1 L Y U x w N m N u T G x 5 N E F D Y 2 5 K e l J v M E V D W T N y T m 5 U M X k r Z k J u a D R l S H c 5 d m F H d G J V M W p o M D d C c V Z T a W I v K y t n c 2 R P M 1 p F d D I 3 Z E l K Z k x z V 3 p a T W 5 o N 2 V 3 c 2 p I N V l P S X N m R 3 h p S X p N e E 4 5 K y 9 i R j I y K y 9 y V k d j K 2 R x M W F 6 a D c 5 a X h x M X F 5 S n p 6 L y 9 Y R 3 N i W F Z 4 Y 1 V G U l V o R T g v L 2 J S U 3 R l c D B N V F U x a F Z L c F J P Z k 9 u Z k g 5 O T k 5 c k R H N n d i d D A 2 W E w 5 K 0 h m M z c 5 e G N D Z 0 F r S k N k a T B h U k 8 r K y s 0 N z F L e F o 4 N W 5 i b 0 l 1 Y m 0 1 c 2 8 r d z B B e G 8 4 Z m p 6 R m p 4 c 0 R U M H h N Q W h C R k 0 x V k p U V X p Y c W x U M V B P V G s 1 V 0 w x N k 5 j N m V Q W X N P S F R y Q T E 5 Z F h a e W F R b V p r W n h v d 1 p B e T h 2 T C 9 6 N D Q 0 L 1 l 2 S G t 6 e n B 3 N W c r K y s r M D V V V j R y S E c 0 K z N s d z J E V l V S R V J F U 2 x a T j h y U X Z M N W t v Z F h 1 M G J t c 0 d 0 a 0 F T d k h p Z 3 Z G V m 9 Z N m s w T 2 Z B c l Q 2 c 0 x H e D B S a H A 2 Y 3 N 2 d j l S W W J 1 R E F n Y U t I a D d 5 O F B L M 0 x 1 Y n U 3 d z l u W k d k S F I w U l V H c X c 0 Y 0 9 D Q V U 1 U z B y S 1 N r S k 0 y Y k 0 w T G x 1 Z W Z P R 0 R 4 K 0 9 v V U 9 I b H J 0 d n R m R H d j U H o 5 O T k v N C t P T 1 B 0 V 1 p o c V F 1 d j I 5 c m F p c W J m d m 4 w Y i s v Z n Z 4 N m x U c D F D L 2 Z u M 1 V x b F V M N 2 R x M U V 4 V j V y M U 9 u R H Z y M T Y 0 Z U F n Q U R z M m J N S H d j S E J l U G Z k Z D l H e F k w Z T B h T k Z D N z I 0 e l Z E R k R Q Q y t p b z Z P e G V Q R m k w Z k x x e k J F a k l 5 T 3 R o W T l M e n k v T n g 4 Y 0 h F e V p N R U Q 3 Z n V u V U w 5 K y 9 m a D B L a F F I U j B 0 R k F m N 2 R h d F c 4 a k l 5 T U R 3 N G N Q U n F G R W p G Q m N Y W T l t e V p X a l d y Q m 0 2 Z G V 1 b X N i O H p a O D R B S 0 t u W F Z U W W d C c F F F M W l 3 c 0 x Q R D Q 4 V 0 0 w Y X R T b z B p T j l Q Z z F U V T F Q N C s v d k Q x T l J V S S 9 o N D R N Q U I 3 T i s v S C s z Y n Q 4 Z l l z V 0 9 G N l Z s W l d i a D Q 4 U 0 p X c j E 2 T n V Y U G 4 2 c j B 2 c F Z L c D B k M V M v V H Z R e H N 6 T U R L N n V y a G d 3 W U F D K y t 1 b 3 I 5 T 2 5 U Q n h L S k J B N E 9 E b k I x Z G R X N n p v M G J O O U N 4 W T B l O T I v U X N U c D g r a l R W c j F p Q W 5 K d 2 V E Q n c v R 2 l C R W o 5 T 2 9 T M X J K b F M y e m N 1 Q k Z y M X F 6 Q j h l U E h j Z X p Z T V Z H d 2 l z Y 2 J q N 2 V Y R F l O V l J F U k V S U D h u O V d v K 0 1 2 N H B o S T J M R 2 V x M H R Y N m 1 M b j d s V V d m N l Z H V 2 F 2 e j Z q b 3 B t Y W 1 v c V d L N i t l e m 9 J R k M r R G k 0 b 0 w w O V B S e X Q r b n I 2 N H V r c E N T d E F R W T N O e m V O N 0 p h c 3 J D e U 1 H e m N P Z 3 d Z T j B o b 0 l l L 0 x r Q 1 V h T 0 h L b l g 5 d 0 Z L d W 5 F R k J n Y m l 6 V G Z m R k x K b H l y c D A 2 U k l r R W d u c T F h c 0 h v Q 1 F 6 d 0 4 v Z k h 3 O G Z Q a 1 N U S m s y d 2 N P R k M x S 2 h S Q T F P b V R O R m E x U G J C Z 3 d m S X l j b E J T R W d J T G w r K 2 p E L y s r Q U 1 C Q V F F d 0 1 U S E J o Z z B i Z E Q 1 d 1 V P V V k 0 b m 5 S c F V z W G R P b l N S Z m h j V U Z D Q W N l U E d 3 Z H J h R 2 1 2 V 3 J O S G 9 h c F d X b G 9 Z S k V 5 Y m d 6 V G Z m e E 5 x M W E y R m l v d m 0 0 c G E 1 U H M z V H B V a F F Y R j B N c W x X T E p r a V h D c 2 F j T 0 9 1 a m J W Z W 5 N b V R O b z N y d z V u S n l j T k 9 i R n g 4 Z m o 4 d V h M b U R 4 N U 1 n N G R P b 1 Q x N j l k a j V j c V Z W U l l R T E k r M m t U M G p J e V B 4 M D A 4 L 2 9 W R 2 p S d k Q x O V J V R l l k c T B h W U 5 l d l h v a E x D d 0 1 m L z M x b H l q Y n N 6 e W x B e E N s b F p l e G 8 x S 3 B r S m V Y S n d w d U w x a X d R U G g 5 V H B z M k R T T k d q S U N G a F F Y T 2 5 E b U Q x T l J V N 0 4 y N 0 Z 5 c V Z D c U 5 H a l l L Z m 4 1 O U d r V z A x Z G F i Z T A y U U 1 a V 2 R u S X p B d 0 V F W k d S b G k 0 Y 0 t I V 2 t V c k x Z M l Z s a F Z t e l p 1 S D k 5 O T h Y U n R E a z h m W n F I M i t 2 T W d h c m l J a U l p Q U F r b j g 5 R D l y M G k y R F V 5 U j k y T 3 o 5 N H R v V H h w Y V d r Q V l O Q j F q M 1 F W N l M z T H h z W U d 6 W n M z M X p y U D J O a F l v e X Z E O X U z Y k l a R k k w T H Q z Y j Y z Z E h O V D F w U 3 A 2 M E Z N c W x k a T N i e D g y Y n R 3 S U N 3 c 0 x M R m l 3 U U Z o b j F x e F p x R k d q Q m 1 y V X F J R 0 h E e C 9 p N z c v L 3 h y d n Z 2 a X N F U V p v M G F Z S n U z Y n J C M D l N V G J k c T B B U U N o a 0 h x Z E 9 u V j A 3 d F B Z M k J q Z T N 0 N 3 c 5 d l p H Y k d 3 c 0 h q O S t 6 R U J W R l h v W n p v c z F h O V l n S l N V R j N 0 N 2 V 1 S G Z 2 S H B v M G F T T E 1 T M D l Q a D U r Z k g 2 U l N L V 2 J O b X F V M V V B V 1 V C R E 9 z c k t 5 d 1 k 4 Y 0 9 Y T G h 3 Q V Q v K y t D T j I 3 T m l C Y y t m T 1 l j V 0 t G Z G k 1 Y z Z m V 1 l z e W x h d 2 d C d 1 B 6 N T g y R n B h W W 5 r N U d T T m 1 q Z E F T W k J p K 2 Z M b H N M R 3 h R W T h l U G V E c z d J e V p N M m R p M W F w V i t Q N z c 3 N n Z n c D F F N T E 2 O W Z o N y s v U H h 3 Y 0 h M Q m 8 w U 0 t 0 U W N r e F k 4 Y m d 3 b 1 V M K 0 9 t b m 4 5 Q 3 F W Y X R 5 Q z F l c k R S M D Z W R F F L c V Z y W n J t Q 2 x Q W H o 0 V U J n S l Z O M 2 R l T W l R S V d q V 3 J C b U E v O V V y K y 9 2 d n Y 3 R m l 4 U X A w N z k 0 Z G 5 U c D F 3 b 2 9 W S z N E d D J q W D Q r d n B x d l g 1 S n B W S U 1 H R E F B N 2 R x M W c 3 K y 9 m N F Z 0 T D h 2 T 3 p n N C 8 v d m d q S E J 3 Y z l L c l Z w M H Z w V W Z 4 N H Z M M j Z 4 O X V y a n N F c U l p S W l l c T B w a T F W S V B K M k w v R W N 5 T 0 w x a k J m d G 1 6 N y t v Y V d 4 c 0 x F e E 5 U Y l c r b V g 2 V k h U b H l C Q W N P S E V D L 2 Z 2 M T B k c D l U Z D l u V E Z y Q 1 F 5 K 1 Y 0 O E 9 B Q k Z B b 0 Z j b k 5 6 c 1 g v L 2 Z q Z z d P M l B P b k R t a X J p a U Z o W V d J a m 8 2 R 1 F x R 0 F t W m t a T 2 5 U b 2 d D b F R w Z 2 p 6 S l J L S k t B d E x v V k R n e U p F a m N I Q n c w T H R i b j d 1 N 0 8 5 e m Q z Z l Z h b H Z U e k 1 w d 1 h B d 2 N P a E t P a k k w N m Z Q b z N 3 O E h E W T I 5 d W p m Z n Y y Y U 5 p d 2 9 k R G x j U G 5 5 N W V V R 0 1 l L 2 Z 2 M S 9 1 N k l R Z E 8 z W V V C V T I x M V J B Q 1 N 1 c T Z i Z C s r S F F E d y 9 2 d n Z p N 1 l o b F V v e G Y v N T h 4 T W Z I W S s 3 Y 3 V h a F J v d 2 J l Z W V j Z E R C a 3 l C T C 8 5 O W h z a 0 V n a 2 1 U W n I w M U N P a V Z k Y m Z m L y t O T 1 h Q b X d O Y l d G c 3 V Y T D l j W k Z M Q z J 0 c 2 I 0 O G V P e G V Q R m l C Q V l H W X V I Q 2 h U c T N h V z l 2 a i t I R G g r U E R E e i t z Z E d E b m 4 z L y t n V V F p d 2 J a d D I 5 Q z B h V k 1 B S l V I c 2 R 1 M 2 F B U 2 p w d 3 J 4 c T F T c U V o W V d o Z G V 2 V y t Q Y m J i M k Z o W V N G a 1 l r N m N P Q k d U S m s x Q z c 5 N j l O Y m F y V k N x Z m F Z Q 0 E w Z 0 h R c X N E a j d k V T k z b D U x R E Z Z U k V S S F J h e T N 0 W m d I e U g 4 b F F 0 N k 1 O N 0 J y c G Z q T m F W Z k x 6 O H h F W k d Z b F d y V n B w Z E N G N k Z v V 0 Z o U l V 1 b z F L c F J G M m N T d G Z a S 0 M 0 d T F 0 c m x M e U 1 q Q X d D U W 0 1 d U w 1 T 1 J r Q V A v T G d N b k p 5 U k d t b F d a d G J T M H F X Q 3 V W U 2 h F Y 0 h J e l E w R k M w Y n Q x Y W 9 5 Q n Z h W E Z 4 Y 1 F B M E 0 1 e W V Q S G 1 D K 2 Z Q b k l 5 b 3 F D d W J t N W x p M m J C b C s r T 0 V I T k d q U V F L U D d 4 K 3 J W c T N W d X Y 2 e U N n Z 0 l z W D c 0 Y 3 N i R 3 g r U G J i Y i 9 W Z W o 2 c V d v W j R Y W m J t N X V j S E 5 6 U T B q U m 9 4 Q W J H d 3 N W c T F h a G N P S E R 3 d n p t e l J w Z 2 5 2 M z d z S E J 3 V U Z y O W d V Q V h M N T h X Y 2 l v M E t a a H c 0 Y W l M b G 0 2 Y W d n V k Z o Y m k y T E Z q Z V B 2 d H Q r S G c 0 Q 0 J N V D B 4 T X h L S k Z p M 0 R 2 M 2 o x O D l 0 b G 5 v a X l i N G N P S E l 5 M H R E U k V S R W J o e j V 3 N i s r Z V l i d E d 6 W l V t Z G J u c F Z N S n N Q Z X Z Y c 1 J I Q n d N b F V x R k w 3 L z h F a W t w S 1 l p U G o w Z G h Z Y U h v d j R L Q 0 F o U V V G S 0 N 3 c 0 J E R 3 h z Y T R j T 0 V D V H A w N k p l c U d X W n E 5 d m I z Z W R l M 1 V Y Z l B V M T R w V H A w N 0 J 3 O E 1 E S F R w M H d B O C 8 v Q U N G U W l F V S t G Y 3 F s V m l 6 W m c z a T Q r T X h a c 3 d Z O U 9 2 W F Q r Z y s 1 d V R r a E p V c l Y y T E Z p a F Z J U 1 V u U j J N K 3 R X N 2 N n a 1 V n T X F 0 N F F q N 2 R Y O T N o N z F U R l l S V V J F U k s r d C 9 F Y 3 l a T n d w a E g z V E d p O G t V Q V V B d T N i d G d s U X F S Z C s r Z m F 0 c 2 0 z b D V l V n E 3 W l p U M T I y K y 9 h Z T N 1 Q W F E Q 1 l F M W 9 h Q 2 h D U T B O R j A 3 W n M y W U l 0 V z d a b 0 x P d m o 0 N E 5 K a 3 l Z a E x 5 O F B Z V 0 Z o M k w x N 0 5 6 S X p N O U d u V H g 5 T W 5 E a F J x R j h T S G g 2 T 3 h N U k V X R n R i d z l 6 Y 0 h K b V p t Z G k v Z n o v Y z N O e E U y V F V L a F F K V H B r e k J n d 2 N Q T U d 2 V 0 x E Z z R P R 0 Q y N 0 5 t W U 1 t V U s y c l J w Q T N k M 2 Q 5 U 3 F W U X Z H e H N Z d 0 5 q Y U d r W k V S a k k y T m 9 W S 3 B V R l J V a E 9 M a V l 1 R m Z S M G R I L 0 9 j L y 8 0 R m N M a 2 R F U k F T M m J 0 M k t q S X d N R E I 0 O E d I M z Y 5 S 2 5 3 W j B q U G g 2 R 2 V G N l Z s W j J m a i 9 2 M z d p S S t Q U j F S V U Z L S 2 l v c E N m b n c 5 M 2 Q z Z j Q r U G d n S l N V R n A w N m R 3 c X B W c X d D V V p O O T V l W G 5 C e T h 0 T E N B Y k V 4 O G N q S m l Z R y 8 r L y 8 v V D h B Z 0 l P R E E r c l Z x N G V Z b U J p Y 1 B u M W F Z O F R L O G h n W k d X S E F n Q U Z D M X N p V E o w O F F F a E t D U F h 2 M l F D Y V R Z Z F N v V V J n M G F K R E d P a k 5 u e m 9 T V G t 4 T j I 3 T m l C c V Z P b m 9 r V 0 x G c G c 5 Z S 9 a e j Z X W j A 0 O F l O L 1 B l L y 9 4 V S t x M z g y W l p t W m 1 j S G E y a H B X V m x h d 3 N y S k M 2 O W F 0 Y 2 Z Q b V R m e j A w M D l v M D Z a T n B l c y 9 Y Y n A w Q 2 J k d j N 4 W U t i a D g 3 Z G d 4 R 1 J r W n d k W F Z G Z k h 3 O E l p T W p N V z d j T 0 h 6 e X l T Z X d z N 1 B E d W 5 Y R E k v W U d B Q U F n Q U V s R V F W V H I 0 T y 9 2 R H c 4 U E Q 5 U 3 R X e G V O R 3 p l R 3 A 2 Y 2 5 q S T J O a F M 3 Q 1 N x V V N j c m t j Y 3 J r Y 3 p z N 0 9 L Q z R 1 e H B F a l I w V F p M d E h S M F d q U m 9 z V X p k Z U d y U 2 p 6 Z V h 1 M 2 o 3 V l h I W U J V U k V S R z l 0 b E t 2 U G 9 H c G x S R n F l M W k r a 1 A z b D V P V G d q e i 8 r U U p z M m J m R H V 1 K z l X M l h Z d E x T M n h Z T U V D M G J R N W M r W m 9 M T m V 6 W j A 5 U l F D W S 9 Q e D k r Z m 4 0 Q V N 0 N n V M M T I 2 d E V y Y T Q r R G d n T 1 R r W k l 3 Y U 5 R b 3 l t U X d 0 V 3 J T Q X I 2 K 3 Z x R X N K V V B M d y 8 4 Y 2 Z m d 2 h 2 b U 0 z T n p k R 2 l S U X R N b W p S S n R K e X h z V E h x M W F 1 S G d R T U h D b S 8 2 d D J 6 W m d q L y 8 v Q k 1 Y T G x 6 Q T N y M T d o Z U x j R l Z F S D V D U V N D Y z Z j T 1 F O e m M z U D Q r L 3 N M e F l q c H h U U G s 4 d 0 t B V U 5 O S F h h a m F 5 T W d J R F J z M l J O K y t m Z E c 1 Y z J m U m l H c 2 p S b 3 h B Z k h 3 O F R w N D h p W k 1 u V D J M e j V z M E l D U W 5 C M X E x Y l l X Z G 5 o L 1 Q w Z E x S d j M x N m 9 s Z W J t N W d Z V E V 4 T k 1 u a n d a V m x a V 0 9 v c z N h M k 5 1 Y m 8 1 a H c 0 W U p u M i 9 m d m 8 x Z H U z Y k J 4 Y 1 V G a 3 l k U F J 1 d l d y W F d 1 T z N 6 N G N M U n Q y e F p y M X F 5 Q n E 2 d n J j N n V I M D Y 1 Z E 8 v V H M y U k 0 y T m p a Q 0 h T W m J X M X Z Z M k 5 q Q X h z W U d W b F p X c 0 x h M j F s c U F l K 2 Z P b m R p K 2 Z U d H U z Y n B W N l V M a k 9 U a z U y T E Z q a C 9 E W n p z N E 9 F e W R P e E p 0 d n Z n a 1 R F e E 8 4 O G N Z Y i t N O S 8 v Z 0 1 B N k 5 H a k I 3 e T h 2 Q k F a R 1 l t c l Y 2 O G l Q a j R l R 1 J r W n l N L 1 B S M U Z S R V J R S 0 J a U k t K V l F x R l N R U 0 N T U V N D V X h N V E d C a V l p S W E z V k d w V k N J b U p r Y n J p S l B W a G N m Y n E z d T h 2 U T R r S 3 Z Y Z E F S R V J F Z E Z y S k 8 x b U F k T C 9 M b 0 J y W j F 2 W T F O T W N S Z W g 1 Q 1 F z T F E 0 Y 0 9 I U X p t e m Z 2 e m R P Y k 1 H V G c 3 T z R z Z T V y V l J L Q l J D Z l N s Z H B G S n B 1 Z l Z P M U 1 P S n E 3 d F h x T H R 5 c W J P d D F C b F h w U l V W R m N I W T J G a G 5 J V 3 g 2 Y 1 F 6 N X Z F a E x T M E 5 J U 0 F q c T F h d U h C Z z B h b 0 d u V H B u c V B X Q m d U R T R Q Y z N O d 0 t n N k h x Q j l O b m R m W H F W W G g 0 Z U 9 n O S t w c E N v W U J F S X R F N E 4 y U X l t Z k N R W E Y x a 0 1 o b l M w d E w w c m l P b m k x S 3 A x U G g r a V l t S n I v W G d D R H p l T l B G N E 1 6 d 0 1 W a E V S R W R G c l I 1 Y X Z S T n l o T E Z n N W 1 z S z F p M j E x T j R l S W l J a U l T a k d x Z U J F a U l p S 2 l W M H Z h e l h 3 Q W d F d k h 5 d F d s S U N J a U l x T G 5 q O E V x S W l J a W V x M G 9 p M V h J Z l Z B T T I z c G 1 N R E o 3 O W 0 0 U V J F U k V S R l M x R 0 t 3 a U l p S 2 k x M H B 1 V W p H V U 1 o W H N t K 2 x Y Y z R h S W l J a U l Y a X d H c T R p S W l P a T F r d k Z Q Q V N 6 c 2 p H R l J p M F c x a V l p S W l B d 1 J n M V Z F U k V U M D J w R G x L e U h O V X N D K 3 V X V j F O N F d J a U l p S W R H Q 3 d p b 2 l J a U Y 0 Y n V R K 0 t B Q U J X a n Z v T n M w M U V S R V J F T H g 2 R F Z V U k V S U F R h e U g 4 a 2 c 2 b V Z F V X l 0 Z U F 0 R V J F U k V a S 2 h Z c k l H S W l K N m J D e G N 1 N F B U c D A 0 a V B q N G V 0 c l M x d T N M a F I z V T J p N T h E V D B 4 T j V l W G x 3 Y z N O R H Q y N 2 Q w S z V k d S t w d W t r N T V T Y 1 d 3 Y j h y Q z Z r U k V S R V N H V E t K U 3 F W V F Y z U W d p S W 5 y M X J G e T V F Z 3 F G Q X A 2 Z W 5 u Q n p j N E 9 i b T F 0 M U 4 0 b W V v L 2 o 0 Z U 1 U S H g r U G F 0 V 3 V 3 c 0 x E Q W x D b F R x c n R K R 3 Z J Z n l m R H Z Y e m x 3 N 1 d 3 T G 0 z c G 0 x Z D B j S W l J a U l 0 S 0 J 3 U 2 9 p S X F w e S 9 2 N y t h T m 1 5 S m Z y M j d W d m R U Y U Z x c 0 h m d l h 0 e T V j d 2 N 6 W j g 2 c z d x Y U l w T j B z U V B y Z k J Y a D c 2 S n Z W M 1 J R a U l p S W l L Z 2 N M T m h B U l V a V m F 1 W E l s U E R 3 O E d L a D Z q Z l h 2 M 3 g 5 T m 1 6 W k Z Z R 0 J n Z F R k R k p Q K 1 J E Q l o y e H R Y Z E R D S W l J a U t x Q U l O V l J F U l V a U z V j d U F D R l F n R W Z I N S 9 x Y m d w V n M v N z k r N k 9 3 c 0 J D W E w x K 3 U 3 c V l J c E Z s e V d M e k J j c D F F U k V S R W h v N 0 J L a U l p c W p L b l Q 1 K 0 d w N m R u Z F R l R E R F U 3 J W c T F 3 N n R T c D Z t N E d B R U N X c j R S U 3 B v S 1 Z J M n R W R V J F U k V S a z Z C c X V J a U t q S 3 h N Z k h z N U E 2 Q 1 J v M 2 J v e T R 1 T G p x Y m d Z Q V F K b 3 B C d 0 J Z M U d J M 1 F D S W l J a U p E e D J B V k V S R l Z H U n N i R 3 d h c l N O Q z R j V 0 5 Z V z F 0 W G R 6 T U F B S V Z a N m 1 B V n V 3 R V N F U k V S R 1 R v R 3 E 0 a U l x T X B F U l V W V m R 4 U E l 3 Q m p L T V p I L 1 N B Y k w y c W J W M 1 F 3 a U l p S W k w Z 0 9 E V l V S R V J Q V E t r M m J K W V d i T j J 4 N G l J a U t p b H d I d j J v a U l p T 2 l W c D V T c F l H c k Z l b F Z F U k V S R U x 3 T U d x N G l J a U 9 p V m x 2 O U l C Z 0 N 3 Y 2 1 R M 1 F D S W l J c U t Y Q V l O V l J F U k U 5 R X F U N V N z Q k F N W m 1 r b X B 1 Q 1 J F U k V S S H B n O E V x S W l J a W V x V V Z Q M U V B N E V p Q V J F U k V S Q z h M Q n F 1 S W l J a m 9 s U 2 J O a 3 N Q Q 2 p 2 V 3 F p S W l J a U Y 0 V 0 R G W V J F U k h S S z A y V 3 I 0 Q 1 J H V z k 1 a U l p S W l G N F d 2 S E 1 q S W l L a V Y 1 b z B T O E h p N m t S R V J F U X Z F U W F y a U l p S T Z K V 2 x M c T V 1 W n M x d W d F U k V S R V F 2 Q 3 d h c m l J a U k 2 S l d s T H E 1 d W F z V m J I a U l p S X F L W E J l L 2 N p S W l J N k p V b H p a S U R B R 3 B 3 S k V B a U l p S 2 l s d 2 F E V l V S R T l O S X J M a T V H W V d F a E Z B c k Z V N j B 2 a z h s d z R z U U p T S 1 h T Y 3 B k S l R V M U Z W b G J X M H p h e j J p V W x K U 0 U 2 T 2 h x U E h 6 O F d w a F V W R l V F b W s x V m p x N T R 2 M l p P U 2 J v Q k d a c E p x Y m d r U k V S R V I 2 W X Z C S 2 l J a W V 1 a 3 R Y T G d R U G o 0 K 0 9 I d j I 3 R k 9 0 d j N Q b l R p e G V 2 Q m h U c D A 2 R l N x W F N 1 a 3 h j W E J 5 R 0 R S d U d a Y 3 V X N m R 5 T 1 h D N S 9 x d j I v S 0 5 1 M m J j T z M z M z Z M R X l k T 0 F B Q 1 V T a V V X T G x 5 S W N l U E d J V F k y d H B w Y j k z d 1 V a c 2 x o V 1 p 2 R j F Z b U l p S W h l S n N 5 S k p 5 S 2 l s N T V T V 1 p J O V k y e G M r U 0 x h O S s v Z n g 2 N W R 1 M k J x Y W 9 w c D A 2 W k J J c W w 4 Q n M 3 a n g 0 K 3 h m Z n Q y M 0 x o e E F 6 L y 8 v R E 5 x M U t n a H p E d D A 2 Q k R X c k Z s V D Z X M 3 E w c j U 5 Z X l 4 W X N L Q k t 0 b F Z j W E F 3 e k 1 6 U G N 2 M z h m a 3 l a T n d z a V J J e k Z v M E t B c T J i Y W h r R 2 J K W V Z 2 U H J M c W J R V V J F U k V T V n d H Q V Z F U k V a R E t s V W l y Q 3 d z Q X F Y c z d L e V F z K 2 V Q W V h Q N m 1 D V m t W S G x F b 1 p s T W h r V 0 w x N E 1 1 V n l P Q 1 J N b X d N M 0 5 E V X F s R W 5 2 M j d N R 2 R P M 2 Z n N S t k W D d 2 b 1 p H U m 5 Z d l h z M y 9 2 e n p U O G h r T W t n a 0 V w d z d k d z Q 5 Z X Z R U W x t b l F v Q U g 2 O X U x Y j d u Y n k 4 L 0 1 S R V J F Q l Y x Z F h 2 U F B P T y t V d T I 2 Q k J B L z I v W U F V c 0 x D d 3 d a O D R j N 0 5 t e k J 4 c z N i c 1 I v L y 9 0 Z m 1 K d W J W O W p l b D R X e V d B V 2 x U Q V Z U S z h N Z E N W Q W 1 r O E h V V k h m b V Y y R m h J V X h O V F d G a T h 1 S n Y y Z j c 1 N X g v Y 3 Y z O G Z Y Y n Q y a G J t N X V X a m U v Z n Y z c 1 c z Y k 5 u V H Q y a F d k T 2 5 Y U 2 E z d E t w V k x u T 1 p x Z W 5 n N l p U Q V p u W i t k b m J q Y z l Q Y V Z T a V l 5 T U R E Z z R P R l J y T z U 0 O G V R S n p j M 0 9 k N T B a R 1 J n Y n M 3 Z T M x M 2 w 1 N T U 1 b E 1 K b 0 5 D b 1 l D R m h j V l R 0 Z l Z a N 2 Q 2 O U c 2 M W J 0 N G F i b T V 2 R 3 Z H M 2 J 0 d U h o d z R l W U 5 t M m F Y a T l q e W p 2 S F p E S V p r c E t T N E 9 q b 0 N F d E x 5 M m R 1 O T R 1 U W 1 K Z 0 l H e H N i M U t w V j Y 0 W H Y r L 3 I x N j d D e n M w U E R o Z z B y d l c 1 O G Z E d 1 V D Z 1 h j M 2 Q w M T V 1 W G w 1 Z U h Z c 1 d O b z J i S 2 w x d C s 1 U H V S e W V i W D h U W G p l Q 2 d v S 2 9 G U X F Z V z F 0 T F V 6 T H o 4 K 0 h s W l Z W c G J k V j F k Y 1 F i U j Q 5 Z W 9 U Y X R X c y 8 x V X R P M H M r c m Q 1 U V R F Z E Z M S 3 k 4 d k Q w R k J R U l V 1 V j d 0 M m J W R 3 d T d D M 5 c n J J M 2 I r d l h y O G U 5 Z S 9 m U X B V c 1 g 5 T 3 Z Y V D V o K z V z d 1 p 4 T V R F d 0 1 Q R E F 6 N C t Q a H J y e G N i R 0 l q U T B G Q 2 R Q b m 9 S Q 2 9 Z Q 3 h z V E c 4 d m I w e G V Q Q m d 1 T G k 0 a U p a O S s r M j M 4 Z m J i Y j V m Y m p 1 V G t a R V J F U k t C c D A 2 W V l Q M z U 4 c G I 1 R F Z m a j A w M D l S d j M 1 O U h E e D R F S D M 2 O U h u a C s z O W V D d i t 2 d U x x V m 8 r R j J B O X k z Y n g 4 T 0 h q e U l U W n M y Y V J 5 L 2 h Z V 0 Y 4 U E h 4 d 1 l R S k U w V E h w e l p G U l V Y b D F s e X J T T T J h T l R X b U h U c D B D Q 2 R P b k V D W E x s M D A 1 d j M 4 O D g r N G V 2 V X F r c E t T M E x G a n h 3 b 2 Z w S X V L a X Z E R k Y x O W c 3 T m l 4 K 0 9 D R E R 6 V G 0 v L 0 x M T D N q d z R B S F d y V n Y z M U 4 r Q m 5 0 M 1 V x V k 9 S b D V l S G p S c z N W a X B U T l N v c U N x b X B x W l h h b D d 1 N 3 U 4 N U F 3 T m F 0 V z N I N D h H S D g r d X V 2 c U Y y N 3 R t a W V U Q 2 J E a U J F a j B M N T l l L 2 o 2 K 2 x h N E g 0 V k N n Y z g v L 3 h 6 R G h 3 L 0 h o e D k r c U R I L z E x O S 9 S W G g 0 T 0 V K R F F 5 d m N W b T V 1 c n M 2 d T R o V X h O e m Z Y Q 0 l p b H A 2 Z G p 3 N F l O K 1 B M T E x 6 V U N G N 2 R 1 M 2 N M V 3 J W c 0 J B Q j A 3 Z H N U N z c 3 O W Y 0 V D Y y Y j k r T 2 l 4 Y 3 Z Z d T N h d F J w Q n E 3 U z B O S X d l U F J v T E Z 5 N U V o d z R k b n V v N 1 B J M j B 0 T F J 5 N n l L Y W 1 a b n B E S T Z P S E R r U 1 B q N C t t R F J w a 2 w 3 N 0 d q W n N H S m 8 z Y j Q 0 Z m Z 2 a E J y K 1 V W Q 2 d V Q 0 F 3 U H h 6 a n Z 2 a U s 1 e k t w V U s z M y 8 v U F h y M D Z J R V p N M m J v d G E z U 3 R t L 2 Z q c k 5 u e j J M b n p w M G E z K z N 4 N D h j S U N n c k M 2 T k d q b n l w W U p a V k t N W G J z V 0 h o N m V t T E t s Q 2 t W Q m t y e T g v T n g 5 Z X J W U 3 U r b k x E Y z N O O V N 0 V z F m N F h O W G 5 B b E R 5 T i t l W F g z N U J V R k F R R 2 p k d U R L Q 2 t 6 R U 5 1 Y m k 2 Q 2 d v S X F G U l N x e W 1 1 S U 5 w Y 3 V Y Y 0 x z M m J N e F k 4 W U 1 k T y 9 l W G U v M W 5 q e D V n b l B u e m x W c V g w W k d S c U o 3 M 3 R j S m c x V k V S R 1 F 3 T E M w d D h m b m 5 u d 3 V m M D l Q V G N m V G 9 V Z F N z V 1 Z Q M G t G S D Z y U n N B b 2 J C N m V S a 3 F a Z T N a c 3 d m N z k r K 0 h t N X N i c G s r Z k x r d z N N a k x D e k p r e k 1 X Y k 1 H R 3 p Z c 0 F H Z W 5 w N m 9 Y N y s r T V A v N j l l d T R j d V d L M E 4 1 Z X Z Y c m g w M D g v U m U z Y X R U V n F W d m 4 3 K y t Q V X F W T j Z 0 K 2 5 v M G F N N G V 2 U 2 9 Y c 3 R 1 M n J R S n J x N n U y T G R 2 S H l J a k k v V m E 1 O T k v L 3 d W U W N r T j Q r Z k p s c m N 1 V X Z Y R W J O b X d Z V 3 J a c 3 F k Z j J E V T M r b z V J S E p F T U 9 W c D A v Z n g 1 M T Z 0 U j U 1 c m Z r Z S 9 m d X h h W k 5 t N T U 2 L 2 Y z N z k 0 d T Z y N n B V S 2 x 5 O G V C S H Q y N 2 Z Y Z U t n N G V m S W t y b D Y 5 a X B F a l I y T H I x c T N Z d V h N b m h n M G J W d T c y c j E y N 2 h 1 e n N i T l N 0 V 3 h l S m l Z a 2 E 4 d 3 N L Q 2 x C Y 1 h L e D F u c m 0 1 T 1 J 3 Z E h a L 3 l t M U Z s Z U h 0 N 1 k r W E t s U W d Q R D Y 5 V T R I c m Z 2 b j A 0 Z C s 2 Y 1 J n Y W V M b E t w R k N O S G p 0 U W F y R k l v R k R o M T Z o U 2 F O b T J x O F p B S k F G Z X Z Y a 1 Z o W V N I Z W Z m Z G R 2 Z m I x O T k 5 L 0 l 6 c z c r N m t 5 W k 1 v Y V B I a n d V d z l J T V d E Q U F J d 1 p N M F k w N 2 N L R k N 3 Q 0 F 6 c D A 3 a T Z i T F p E S 3 N Y Y n N X a l J z M 1 J 2 M z Y 5 Y k Z t e l J x M G J O a 1 N k b l o y N W U 3 a i 9 Q b n p x R j I 3 T n J L e X N w Q 2 Z u e S t h b D V h V 0 J x R G s 3 N n E y O D Z 4 M j d k c l B K Y n R z K 3 Z U c G V Q a n d v Y z c 1 e l p v M X c 5 c T F h d 0 d V R E F K a V p X W D F W S m x V V X F r V X F h b X A 4 U F Q w M U h z Z H B W S 0 o 3 T 3 h z T E Z x M E N K b V p t Z W p m d n o 4 Q U N M L 2 p w N 2 t 1 R n h V V j R m T G x 5 M m p S b 3 N W e n l W Q U 1 E Z z V H Y 2 5 J e X V u Y n R x b G Z 3 S m l N a k E 4 d V h M O W V Z T H B m T E l a Z k x S Y i 9 6 N H V K a U F D V U J 4 T E p H a l J v b E N s W l Y 5 Y m t B Q U 1 l T 0 h Z T 2 p v N k 1 R e E V 0 S V N N R F Z x M W Z S d j M v L 1 N n V 3 F x d m 9 h b 2 s z c j F x M 2 g 1 T 1 N F N E 9 C Z 2 R P N 2 N X Z T l q S l Q w O U h R R U J B V E E x T m R Y c m h Z Q k 1 K b U 9 3 a W 9 p S X l C Q l l X V m x o e E l n U n d 1 Z m 8 2 R 2 d j U F h v V W R u W j J v d W 1 i T j I v R 2 w x O S t L W H h X a j I 2 M 2 R P b F N y V G R a Y X Z Q b n o w Z k R o Z z J 4 Z n Y x N j d O b X p C K 2 J t N W h n e F l n V H U z c j J M d k x 3 O D V P W G x J V G M z R j d t N X V h a G R 1 e l l T R X h P e G Z Q b H l V Y z B w a F V J Q k Z 4 Y 1 g 5 T z N i R j k 3 Z T N x S U g v Q m t 6 W n F C V 3 J W c V l P S E d p N k t H a W M r Z k 9 X b S t Z M U o 0 O G V Z S 3 d z R E R V c j E 4 Z j d k c T F L L 2 R u Z E 9 M R U N X U m t a Q W l m S H p 4 N G d P d l h y N W U 3 V G x u S n l j b E l U a z d X Y T l t U F B 2 c W 9 V d H M y S k 5 J c 0 9 T e n N E T G N M W U U 1 T 0 R t N 2 R 1 b 1 Z S b z B Z S l J l O U x V e j h J e E 1 Y R m F a M 3 Y 0 d U t D S m s y Y W l L W k 5 t e l p O S T J C d z V N Z 1 I z T D U 5 R z l P b V R k U F l 4 d m 5 6 N T d W d S s 4 Y U 5 H O G p L e X R M S W d r c E 1 U T V N L R l N 2 U X B V c 1 h E Q j Q 4 R 0 J L S l J B a W N h c 3 Z B S 3 I y Z n V u W H J 3 d H p j S E N O S G p 0 U z V u T F o 1 V F p v M F l j W l Z G U m s v Z m p 6 d T N y M W I 0 W E t y V n E z Q 3 F s V 3 J k T T d 2 M z c r L 1 J o Y m 9 X M i s 5 a G R X c l Y x Z T R i W F h H W U Z s e X V S d 3 l t U X l Y T D E 5 R 1 p t W W 1 S b z B h a G N M Q 1 F n Q 0 F S Q 0 l S S H F x U E h q M E t F e E 1 U T k d 2 V 0 R P b n A 2 Y U p 0 U 0 N R U 3 Z Q b m 1 t N k p w a 1 p H U n N M Z T N o M H F s M G 5 x c 1 A z a n d B S E s 1 W E 9 z O E F P a l V x W l B v U l V p N 2 R 1 M D B I a H p 6 O C 9 N U k d C a U l u a j E 3 Y X I y R 0 w x M j Z W T 3 U y a n g 4 L 0 R q Y z N O O U V M R V F B S U R B e k V 2 L y 8 r a T N Y c j F x R j I 3 Z H I 0 K 3 V 1 d k 1 Y d j J i Q 3 h m d m x 4 b l F D a z l Q U j F 4 Y 1 h F W U 9 I Q W d m d n J w S j U w R G p 1 a X F v Z m c 4 T T Y 3 Z W V l Y 2 R y Z l V R Z z R P R F J a O U h q e D Z O M 3 I x N z Y 1 M U p W V n B P V G c 0 Q W F Q e i t 5 M k 5 x Y W 9 v N W M r W m c 0 Y 0 t G V 0 x k d U h i S 3 p z e k Z p e E F n V U Z S V U J n T j d C M T l J a U l 5 T l J W R l J V c V d 3 Y m Z j W E V 4 R 0 R 2 M 3 I x d 2 R Y W E Y w S 0 Z E O V Z y S D F k V V Z C d z R j M E p p K 1 k 4 Y 0 8 v U E h I S D l p M 2 I 1 O H d 6 Y y 9 Q R H d x R k F r d V d M T k Z y M j F W N U x z V E Z 4 U 0 U r U G g 1 Z m Y v M j F F S m o 2 N D Q 4 L 0 F K U W N Q O W 9 D c k d w b V p t W n d j b k t x M G 1 2 S W h R c 1 h N S H Y y Y k w x K 0 R y M T c 5 e T U z L 3 Q 2 O W V 6 V m V z d n I 3 K z Z O T m 1 6 W V Z i b n Z E a G c z N D g 4 O C 8 5 V 3 J I c T R q Q k t p S W l F c E Z M b F Z B V X F h Q W 9 V a 0 l 1 L 2 I 5 L 2 k 1 U l F 5 Z 0 d W V X Z W L y 9 3 R X F S W m w v b F U r W E R 2 N D B z c k 9 6 d G I 2 c E x S M 0 U w V W F k c 3 E 1 Z X Q 2 a W 9 x T U s 2 V k h m d T N N R y t m Z n Z R d k h s e k F F R E x s a T J 4 W X N V S 3 J X L z U w d F B U Y 2 Z Q b V R Z d 2 V Q V m 8 w L 2 N N U F B 5 e j N w a V E 1 T 1 J s a F l X R n d k M 2 Z Y K 3 J h e H R K a V l H T k g z S E R 0 M k x M N y s r d X R 5 M T F G Y n N X S U Z U c D A 2 a F J F a l J n a H Z r Q 3 Z 5 T k R m c m h p S X Z x U m o y V F d 0 V X Z H Q T F P W G J z R 0 l 5 T m p l S G g 0 Y U U x a 0 Z S N k 9 X M F p l a D k r K 0 t G R 3 N L c F R w M D R h T j h W U l V W R 0 l q W T F G d D I 3 Z E 5 M Y n g 2 T k V q c l E v c F l X R m h z T E 9 6 U S 9 2 M j d V W E w r d n I 2 d 3 R I U k V k O S s r e T B B W U 5 D Z 1 F i a H o 1 d z Z X T G w w S 0 V 4 T V R 2 U G Z l Z X h y Y k t p b 3 F 3 d W 5 U c H p G d z R F Q z R 1 T G h n O C t i T k d z d H M z T G d S S 1 N r c G 1 E Z H Z u c 2 E 4 O G d M U V Z E b G Z m Z l V W O H Z M e W h N O H F s U X B K U 1 V t b 1 Y 2 K 2 U x d V Z W S 2 h X e X M 3 T T F N b D E w T G Y 4 c 0 R o N D h L T 2 9 H W H Z x a D F z T E N B Z 2 N P S E V C T 1 R n N G l J e U 1 o b D h 2 e D F W Z G Z h V 3 h E d l p 5 Y V h D N 0 g 4 Z V B I N G U z d G p i Q 3 d N S n c 4 Z V Z K a k h Y W E 5 x c F V y V j J w d D F 6 d n Z 2 Q 0 1 L V n J t N H V H a W N T N W 1 a b V F n T U R F V G p 4 b z I x b m 1 m Y U 1 s d V N r N U 1 S S F I y d E V m V G J z V 0 1 I d 3 N Q R E 1 Y W H F W R F J x M U F n Q U 1 H L 2 V Q R X l m U G g x e j U 4 N 0 Z u R G x 6 d E 5 i d 2 l Z a U l n S 1 d s S m Q 1 N z d 6 M j B h d F Z L N C s 5 Q 1 d s b 2 F 2 d i 8 r Z T N 6 N z d i Z G F z N C t l d F g 1 U G V k N T Q 0 d z J 0 Z n d O R F E w T 0 Z J T k 9 6 U 2 t s S k F W R D U 3 M k Z p W W 9 M W n M y Z G o 2 Z E t s Y U 5 x M E t R Q W d L e X N M Z 1 B i d T B S V T V l U E F n e k 1 6 T X F q e F l s W j J k R F g 5 L 2 Y w Z 2 t F a 3 l m U G w x M F R G N j Z k Q W x 2 d m Z X V 3 h y V m Z y Y m k 0 R 0 p t W m 1 h S n B U N T Q 4 Z 1 Z L c E Z I W G Z M U 2 9 x Z 2 t L a D B P a l N h M j F 0 c l h Y Y l Z Y V X V B Q 1 d C S 1 F z T E N 5 R 2 p N e U V o Q W N l U E h 3 Z U F D d S 9 U N n R l d m o x O S s r Y V Z L c n l G T m 1 q V F I 2 R T Z h b X B x S 0 4 5 N T R R K 2 Z m c E 1 6 T V R M e n h 4 a H R h d D B s U G g 4 R X F J c U x Y U 0 h H d U F z V l B G Q 2 g r b 2 9 R c 1 g 0 S G l Q Q V Z r a F V v a F F L V 1 V 2 Y m l B M D d P W U 1 H R 0 N L S 2 p 6 e l R m Z k l D R W h B V C 8 5 O U J O Y 1 h W M D F s a D g 5 Z W p S U 1 U x T 0 Z t N 3 V Q U C 8 1 W X V L b X d z N 0 9 E b l o w Z G F 0 V 3 F C V n R i V z l q W j J j S F c x a G E y d H J i S X l j b k J 4 S W t U c 1 h Q b l R 1 R U 5 t N m 1 w c W R a Q W x V c W x 3 d V B I a j J G a V l x T D F 6 Z T Y 1 Y y t l M F B v a C 8 5 d G x u b 3 J k e V Q 1 N D g w U n B J M H B W Z F l t c H F L b n l 2 N 0 9 4 c 0 Z C U V U 2 Q 3 h T c l U 0 N V Z 5 Z 1 V v b 3 l 3 c 3 F x a T h H a D F 5 N z V Y O G 1 i Y 2 t M c 0 F o b 2 V I d z h 2 T E M r N 3 U 3 b H J m Z k t z e l V N Y U 1 H V k 5 o e m F x c W x K Z V h o N 0 5 u e j Z K S m t 5 Y k N N Z l B n d 1 F Q T W 1 E R U R T c V V T e T V j d k Z 4 N l d K U k l K W n M 2 Y 0 N U O C 9 Q O H l i T n c 5 Z m Z 2 a 2 x o Z z R k S 3 F x W G M r Y k 1 H U l F V R k 1 E Y j J 4 d W 1 w c V p 3 Y 2 5 M U 2 V K d X Q z b G J a Y m h H M n R y W X Z U V E h v b D B I Y n R t M U Z u O W V 2 W D Q 5 R G h 3 N W g v Z n I x b 2 k 0 K 2 F 1 S G g 0 Z G k y Y l J 2 b X o 1 O F B E d y t Q R j l M R 3 N X U E h p a D Z N a n g w N 2 h w a V l H Q U F s R 1 F w e X V S e l R w M C 9 Y Z U h n T 0 N R b k J n d 2 N Q U k 5 N d V h y e U l u S n d j Z U h 0 N 3 c 5 W F Z W V 3 R R Z U 1 P R 0 R Y c l h y S 3 B L a H c 4 Z k J n Q W h x M H F s V W 1 I V H B r M E l D U W 5 C N E 1 H R F J Y O F h t a l Z y Q m o 4 L 1 B 5 e F l z Q U N U S m s z Q z N M b H p O Y k t 4 S W l J a T B L M W J O N W l i b T h Q Y z N C d z V P V G x D V m d u d 3 Y r d S 9 r W k d S N k R 3 e k 1 q S X F O L 1 A z W l p H U W t B Q 2 c 0 c G R X Y W l r c E t h S k E y U 2 V m Z k F L Z z V J W F F 2 W H Y z Q U p S M F Q x W W Z l O X E 0 d X J x S 0 F v Z U p p W W 0 0 Z W Z N b X Z M e T h u c W 9 v d U M 1 S 3 B S T C s v d j V D M 1 R I M X l 6 T 2 d w S W J t N 0 5 t e j R l V G t o R j k v L 1 Z W c j E 3 T G 8 2 R 2 l k d G J l M G R l R X V P M j N Z c 0 d H a W J Q Y X F s c H F h a X B N b l Q 2 S k h q e D Z 3 c 2 J H Q l V x b k V p a F V y Q U F B e l o 4 N H M 5 M m N a R U J D Z 0 V V e X Z p b X V J d m I y O U t O a V d r W k d C V m F 0 V 2 9 Y d j M 3 c G d 5 W l l w R 0 8 r U n l P Y j c r K 2 1 z M G J O Z 1 F j K 2 Z P c m V S U G d I U m h z S X F J N k J W V G x L M U F V W T R j U m J r b H d T a D F j R X B l c U t 6 d X B s V 1 o w Z 0 V h N E g 5 M U Z x e X R y Y l V H W W N y V 3 R H c m J 0 c T N H U T V z M n R X d l h 4 c G d 4 W T l D M m J W d m g 0 V n Z k W m F S c 2 Z Z S 2 9 x Q 2 p J W k R M V X I x O W Z X T F p s e T V Z d 0 5 q Y k d H M i s 4 Q V d 0 c m E 2 M U Z Y O H M r Y 0 Z o W V d H a G R 6 c 2 J H U m 1 p N 2 8 2 T 2 p 4 c z F i U 2 t x S 1 V I d H I x Y X B W N W R i N E N R c 0 x 3 N U F o U T d U V 1 d O a T h l V F A y N z k r U H V Y U G 5 W c X I y a D Z I S n Z p Z U Z x W l V S Y k 9 v W l p s Y k 8 5 Z X Z Y Y 2 U v Z V B Y a D d l d 1 B R W G d S W G Z W e k h 4 O G Z q O U 9 u V G 9 u b j E 2 d F h U V 2 9 N b k x T M E 5 U N T Q 4 R V U w c k x D e l V l S U 9 1 V m p y T F J t M 3 Y z c j N D d m d I Z 3 I 3 L y t 3 c G 8 x Y T J C a l k 0 T 1 Z L M W Z D e W N s S n R M e V p t U m t X T F Z x R W d J Q U F i T j I 2 R m F k T 2 5 j T G t 5 W k 9 G N E V a b 2 F D a X N y Y T J G S U c 1 c W F p c U d E e C t 1 O W V k U z l p R n A 4 d V R K K 1 B q a m o 3 V X V T O C 9 1 b z Q 4 K 3 d v R U R C N 0 J v M F N L c 1 h i d F c 5 S 0 F y b F V x e G V m T m 1 X R n B h Q 2 h r K 0 w w T G 5 6 c D F G d F g 1 a V k y T V J F e E 9 E d k x 3 O C 9 Q b m 5 u K 2 p V c V p O d z N w U V d I a D Z 1 a 1 h H N 2 U v Z H V X R m x a Q 1 M 4 e G J 0 K y t M W F F i V j B 0 S 1 N v S m N M d G M 0 e D R D U 1 R N V 3 l o Y 2 9 M Q 2 d v M H p p V j E w Q 0 0 z T j F m c m V W Y T J F S F Y r Z m o 0 T 0 h q d 2 9 m T T d L e X N L e V p j d H c 1 Y 2 9 W R E I w N l Z P d j U w Y U Z E Q n l 4 Z H V o U n o 1 O D d G b U R G a j R P U G p n N U V q U j h M Y z N C e m 5 6 N T l I U 2 t x S z Z F W E h 1 b l h y a E 1 5 V T B 0 U k J B R F U 3 T 3 p 1 a H U 5 W H p j d n Y y Y m E x Z F J C T V N F c l J t b 2 p 5 T n V M Z z R B T U R s e T V k M V h s O U s y N z U 5 Z T R V M U l u Z n Y z b z N k d T N m c m 5 M O X M y V E s w Y n Q x Y S t M e G p 4 d z R B V l o 5 S k V 4 U V V o S 2 l v S 0 h U d T N C a 0 R C d z R V c H N 2 b G N n U U V C R U N w V k d M T W 1 E R V Y x a 0 J h c z J h T m N H O F F H a H F L Q X d j T 2 l M c G k v d m p q a j F B c W x h S j d r T E t a N H F W V n h i a 0 F s Q X l 3 b 1 Z R c W h m d W F 2 W H Y z N H M 2 Z E 8 v a n l 5 e S t G c n V n W k d S b V l Q W H M y a G c 4 Z k x 0 U 2 F V Z 2 V q Q n d 3 W U l O c G V W V j V E M U 9 6 d D d k R z V j M m N j T 2 5 R S T d k c T E w O G d p U G 5 E Z 0 F K S 1 R r L 2 4 z c W 9 v e F d F V k U 5 Q k p T e W x R b 3 l s V 2 d L T 2 Q v Z 2 F t a W 5 K T E F G R j Z P N U t n c X B S N E Z U V m U y a 0 x y M l Q r a 0 E x N U V q U j N E c D B x V U t 0 O T J w V X l l N H V y c E N v V k N n Z H U z Y V N F d E x 3 O G l S S T B Y W l M w V k Z S Y 0 p i T 3 k 4 d k w y R j Y z N z U 5 M G J k d l h 3 Q W x R W U d 5 R C 9 s Q V N Z Q 3 R k S k Z T S X l N a n J j d X B i M z Y v K 0 9 J T H J l M T B j S E N B c z d N e m 9 x S 2 l N S D M 2 Z E t 4 Z X Z W c G 5 k b F J h V 2 h y Q 3 c 4 T T F S c 1 k 2 Y 0 9 D Q W N M T j k 5 T 2 p S b H p a W W x m O U l o d n h I T W p p O V U z V n Z 0 c X Z h Y j c v O U p 2 c W N t c H F L a F F z W G F p M j Y r d G R m Z j R t N k w w b W x V c D B G Y X N 2 c l J s c F J F W F N n N U 9 H a m R B M l R w S 1 F r Q k F R R W 9 I b n o 1 d k R 6 O D B O T 1 R n N 1 M w d E p F b V J q W j J k b E l T M H Z E a k J r e j R P b n B L U n J a O E 5 L b F M 3 a D c 5 N j R R Y k M x d D V z e V o 1 W T Z V c V U 5 N z Z k b T R 1 T G h n K 1 B E a D J M a H h J N j V j d V N M c T l y b H Q y e l p r W m 1 Z a U l D Q k F a L 2 V p M G 0 3 Z n Z 2 M W N I O V I y N 2 R x R m d v S U N u W U V J c F Z J c D Z w N F R I U j J O N k 9 o b 1 V X Q S 9 K Q 1 F F N T g r Z k Y z V n Z W b m N E T E 4 w O V N h R l F R Q 2 F U Y V F 3 O E F K U T g w S W F I a D J 0 d H c 0 N G R P N F J y Y U h u K y 9 Q T l B G Q l F V Q 0 o v L y s 5 L y 9 J a W 9 x Q 3 Q 5 K y t 5 M 2 V l K z g 5 e E 1 i R 3 d z M 0 5 U W F F 0 a U k r U G g 2 T 2 p J O W F 2 W D Q 5 V n E x Y m g 0 Y 0 9 I d 3 Z m Z H V Y T 2 4 x d j I 0 d T d 1 W F c z Y 2 5 O R F J V W j Y y d X F w U 1 h s N G Y 0 K 0 h p T j Z m b j U r V l V T c k Z L c F Z M a D I 3 U m 9 r R W d s a V k y T T F y b E h h Z l B i W l o r a l J v N G Z X Z V h 2 M z d z V 0 Z D e G Z n N S t l b j l k c D E 4 Z U p G a E l h R 2 l 1 N H B F a E 1 U T l g 2 V 1 V x b F V J e m l q Z m h F Z 2 s 4 b E V t V z l x R m h Z V 2 9 1 e n R Y M z c 1 Q m Z 2 M z c w Z W p S b z F F Z z h F Q U p R R z N o S V F F O U 8 3 Z F c z V H Z v W X V 0 c m E z d z g 2 N V J v d 1 l r R W 9 u b z U y O W 1 a Z 2 F G U W l H Y V Z s N W g 4 N m 8 0 R j I 3 Z H V x W F J 6 Y j F H a l J y d z l Q U V V E Y m d q a z h s d z k r N W Q 1 T 2 J t Q 3 R Q M j d O b U R S b z B h a W E 1 Y j V h b n N O Y V N z O G V Q S D Q 4 c V Z L L 2 p 0 d D k 5 R X d h c k 1 6 R X h z M m J J R m J k d T J G V E w w S 3 V M b j U x Z X B B d X V 2 S 3 d h c m l J a G V B b k t w R X Z t c E 1 1 U 2 5 5 V k R 3 U 0 l h a V h F V j F O O G 1 n c U c 5 Z X R O M V V B a E J H N l N 0 O U V 4 S V h G N G V 6 W j g v Q 3 d z S k M 2 e W l D T X B r T V V x b F U 2 Q n B q Y k d 5 T X V Y U G 5 Z d D I 2 Z F l p U G p 4 Z n F Z d 0 F s Q V N a N 2 U z d D A 2 Z E p G N X d Q M n p a c z M 5 Z W 9 H V 0 Z C U W d N b V R K M n N z V j F H U m F W T l R V O H l i T n c v Z m Z Q T U 5 F a E 1 U N G V 2 c m k 1 V X J W K 3 J z U X J W a n h 3 N T A 3 O T V k Z U J B N 2 R 1 e V l N Q 0 t U d D d j M 3 B r N m R x b k 5 m a G t 5 Y U p V Z m l x V n h Z M k J u R H Z w b G g x c X U 2 Z n Y y N n p x T D R w W X V 1 N X V m b m 8 x K y 9 m a G c z Y n B 5 b 0 l I W H B O K 3 R s T F Z x M F N L U E 8 y T z d k d T N I a n h n M z Q r L 3 R y T E g v O C t I R 2 h P e E p R O H R D Y m 4 1 O H Z q T W J r N H V L Q 0 Z T d F d v R m 1 6 W m p B M k 5 z Y U V D U l B R b 1 V N S F V U Z U l r e W R Q S W l n b 0 N I d j M 3 a 1 d m U G 4 z U W 8 w Y 1 B t S m 1 a U W F s V W F x M V B w U 2 F Y e T B V W l h Q U m l a R 2 R u N C t M R m k 4 S m 5 L e X N y Z l B E Q k I 4 a k 9 6 a F l l U E t W U 0 t Y Y n Y z b z J t V F p z a U p T V k Z k T D B E Z 0 8 3 Z H U y d G N O N T J k b l R G a 3 l K Q U s 5 e S t U e V J B W U d G a n B k Z z h i T m d 3 Z U h o N U l T a 3 B D V m x Z V 1 d y V n F K W n F 2 V U N o R T J h S y 8 v d n F y M X U y V U x R V C 8 4 O D g v N D l p e F k 2 S U 1 t Z 0 1 I R H V n c 1 J O N m x T e G V O b 0 Z 4 Z V h o N 2 1 6 N T h Q S H g 4 Z m p a S D l B S W k 2 W U d W b F p T R W t K Q V J O b X p i R m 5 U d D N B S l I w Y m Y v M D A w L 2 g 1 d W F H d z R j U F k 5 V 3 F W U W d K Q 1 J F R k R i N z c 3 a n Y w N k 5 F R D Q 4 Z V B 4 N U l s U 3 l D V H l T Q 1 J T Q k F a R 1 l s L y 9 2 b E h h M X V W U 2 1 X N T U 1 Z z Y 2 L 2 g 1 N n R P b k Q 1 e W N u R 0 J u W j R l V E o w O W l 3 b 1 F K d 3 J F V E Z o W W 1 2 R 3 g 2 R m 5 m d j N r V k d S Z 1 o 2 O W V x R l k 4 Z U 8 0 Z W p S b 3 h V V 0 l L O W Z 2 N z V H W n J Q Y X B r M m J V S 3 R X T F o y R F J x a U x m W m M r M 2 p a c z J B Q 1 Z T a V V L T E h 6 K y t l Z G F z M W V C a 3 V M e V p R d k 1 B e V h a e m V y N 2 p p M W J 0 a U F r S k F T d X J x N V l 1 b l N w S 0 h C N j Q 4 W U 4 3 T n k 1 R T N Y c j F 0 V 2 9 l N m J M N 2 R 1 M z h l a l J J d 0 F s M m R n S 2 h R T F h y b D B U N X V m a z V F Q 3 B W S X F t b F I z b H V M U m 5 Q U m V L a W 9 v U U V C Q U F k M 2 Q z M F R X b V Q 1 O C s 2 T l d y V j R W Q m 1 n V U x G b 2 l D V n h X c D d E V U V B S z V j d V N M c V d 0 c X h Z M G Z V c T F k U E Z L U T d k Z W 9 V O H Z Q e j R l b n B p W W l J Q 0 5 I N j l l d l h S N 0 5 t e l R U Y T B x O W Z Q N T N I W D J r b l Q 1 N U V W R l N V W H Q v d l Z j U m d G U k d S Q V N y T 1 U 1 U U V w d E p L T W t S a y t h O U 9 G N z Z x b H B l W E I 1 b E 1 C b X R y Y T Y x Q k o r Q i 9 O M X Z h N W 4 v e n p U Z G E z N j V x Z T F o e G Q z Z l h h N 1 F y Y m Q 1 N T V 4 M X M y N 1 p O W T d x V m x S V W t F b 2 t 3 a k x 1 b H B h W F c 1 W F I 5 d D l L c 3 J h M 2 g 3 K y t Q O G V Q S E l 6 N C t I Z 3 N Y T G 9 T L 3 Y 3 L 0 c y e n N 6 T X p P a 3 A 2 Z G o w N l p O b U R o e E l n N G N P S U M x Y T l k Q 3 B W S 2 h Y N z k r R 0 Q 5 K 2 Z L V 0 d p Z F p I M H V r O E Z H Y n B 2 d W 1 0 Q 2 t v N U l D O H V l Z m l x O G F Z c D B t N F d W T E J H M W F o W j N 4 e m 1 O Z l V i Z F Z D a F V D Q W 9 L Q W h l W G w 2 N G Z m d D J 1 Y 3 V x M z h q c k 1 5 U z I r c U d 6 Z G V 2 V 0 d z Z k t p U k 1 u W U d 4 c 3 J E V l R y b l E 5 b G t l U E h t S F B u a j M 0 O E 1 N U G t a d W J L M 1 N Y S 2 k v N 1 N S d D F V U G p n d 1 l P N G Q r O G V Q d m p n Q T Y x W m p B R U J B W l h h N 3 R O U 1 o 5 c T l p b X l j e l Z E a n p j c m R 6 c X V 6 N W N w b T h a M D d k M D Y w b k p t W m 1 W Q U x z S 3 l 5 S S t S T m 5 E a F J 5 R D Z 0 a U V x b G d v Z U h o L 2 5 L c G F J Q U F D Q U F T V V J C V k V h Z G 1 Z c F l X R m l n W G J 0 M m 1 E a H h J b E p U V T d G d T N U c F J G c X B N S m h Q Y W R Q e j R j Z H k 2 Z F F 1 O W U v Z l c y c j J 2 Y k h 2 M E h Y W m V v V k N n V H A w N k d 1 Z V N 1 b m g x M 2 J w M X R a N W 5 w U i s 2 d D J 6 W k F w b E 1 o d U h E a D J Q V 3 J G a 0 F T d j R P c U F Q R S t q S T F O V V Z S V V J I V 3 J W d U g 3 d D I 3 N D h 5 W k 1 4 c k x 4 T V h G b F R 2 N k p n R F J 5 T F h Q d y t E Q m d 3 R 1 V G T k E r Z E 9 p U T Z H V k 1 y M T Y 5 c W 1 R Z j Z 1 N k 9 Q W H Y y U k Y 1 Z U h z T E N 3 a k I 0 O E d D O U 1 s Z k t 5 c z d P U m x 4 Y 0 h E c D E 2 Z 1 N n N U I 2 a j d J c 3 d k V G E w K 2 x w M z h 1 U k p Y T H A w Q 2 Q 3 Z T N v a U 1 q Q l N X R 3 p a c 2 1 E Q 3 l v R n B X V m h a Q 1 E w U H g 3 c n Z 2 b 2 1 Y T G x o c j d y M W 1 6 S m h R S 0 J k Y X V Y W X R E a H c 3 Q j J k a 1 p 5 N V l 0 R S 8 y Z X N y T 3 p z V 1 R K R X B p Y m 0 y U H U z T G w 2 Z H p z T U R B e l U r T n V 1 c m I 1 U z Z X b T Z n b 2 x W Y 1 M 3 O C t 1 d X Z T R W x K d 2 R x M W F 6 R n o 1 a 3 l O N V l L R G c v S H Z 2 L z l p e n B 3 N U d 0 d F p z b V F K Y X R h c 3 F Y Z W d E c W p j T l V U d D k 5 O S 9 4 N D B i T n l v Y 2 J N Y k N 3 a 0 p y S n B t U G o 0 O G 9 X T 1 h p N G 9 K T m 1 6 Y W h k d T N h Z X Y z Z T J y Z H Z y O U c x L z N Y Q 1 l C V V J r U U Z R e W 9 I O D F H T G t w U l R q U 1 h J e F p B V U 1 U d W x M W F Y r Z 2 R I M k N z d F J 2 b H A 5 b F Z M S E V 4 R V Q 4 O G N j Z m N I Z D N M N 2 V y a T B x b G d r U W l R V l J V V k t Y Z m h 0 M j V j M G Q 0 M D Y 0 U G J R V l A 2 O V N w Q T E 5 Z l g v a j Y r Z 2 8 x c z h y c T I 3 Y 3 Z E a D g r a l A z N z k 2 T z R 1 Q m h I a m h 3 U n R 2 Z T h 1 b D d s U E N p c W V L R X F J c E V B V 1 h I U C 9 y W m V Y M F l t R X B q W D F D K 0 x L e T h 2 R D Q 4 Z l A 4 Y m l 4 W X N 4 W W N J R W p m b C 8 v L z I z Y 0 d P c S 9 2 Z m V 2 W H V p Q i s 3 U z N V Y l Y x Q U Z a Z l I r N n R i R z J 0 b 2 F E Z 3 d O R 2 p C a F J i d W F M d m w w U 2 9 x T 2 p N V 0 R B Q U Z o Y l c y c 0 5 W b F Z V d E Z 2 Z k V T c 3 J r a F V 2 U l U 3 Q 2 l 6 d i t Y a V J s c 2 F y U 3 d T b z F Y M T l m c m F N M 1 Z r W l N V c E t v e H N 2 O S s v Z U Y v M 2 Q y Z G h Z e V J L N W Z 2 N j Z S b 2 F I T z h H a l V x S k d v e T N M c H J q O X E 2 b 2 M 2 S X l N a n p K N D l H K 1 B H a m N Q c z J i T 3 h k d T F h W V o 1 Q 2 9 S Q W V O R 0 5 p W X R D M 2 I x L 1 V x M W R Q S T F p V m 0 1 c 3 J t b m I v L 2 4 w b 0 Z B c l J O S F g 5 b z l L V V N p V 1 V T c V Z l T H c 3 S 1 k y Z G 5 o e S s r K 0 t M Q 3 d K N C s 1 N W 0 2 U n Q y W U 1 X T z B C c X V h T j I r T 3 h Z c 1 g 2 M X g v M T Y 1 Z E 9 y d H h W W V h y M T Y 4 T F A 4 d n I x N j l E S X B G Z 3 o 1 N D l v b V Z N V F U y Z m F R Q 0 p 3 c 0 p D a E l X R m 9 V N m R P b W p a c 2 l V S 0 N 3 d m g 1 K 2 V I N D h l U G 8 y Z l B u c F h l M 3 B r e l o 2 Q l V L d k h l Z S s v a H d Z T U h t R F J w R W t h U E h p M k 1 V Z 2 R v M 2 x P Y 1 B I a 1 M 5 d m I y R 0 R O b W p D a F l w Z T B h b H B D U W d O R F F V T F J x M V V w c m x t e E J R U U Y 4 Z l g x e D l l c F Z 1 T H U 3 W S t I Q 2 h h S U 1 P N F Z D Z 2 N X T E Z 5 T X p N e E 9 6 W n M z U 1 d y d X d M R W R I U n d 3 W U 1 B Q k R o Z 3 l C c m E w d G d K S U M v N k d o b 1 p n L 2 Y 3 N 1 d 3 U l h V d G 0 z Y k p p c m 9 E b F R k d V d C d W J v N m h R N G Z D M 2 Q x Z F k 1 N U 1 K c 1 B C Z 3 d m U m 9 r V U x y Z m N 4 d H J h M k 9 I a n d J S V l N R 2 F J U i t L N k t h M G h w R F J z M n h J W U 5 H N T d x T z Z v c G x V c F J Y V X I x O V U r d G J k d T J r R W d r U 0 V 0 T E U x M U g x U j Q r Z k F n T E N 3 d X R B Y z V Y R 1 l O V l J F V F Z w Q 2 h I Z 1 N j c E p R R 3 F n a l F a V k l 4 U F B S V j F j R W R Y Q V d D V l N n V 2 x V Z 2 t U R X h P d E 4 v O G 5 U c H p R V 2 t 1 a j d M V E h q e D h q T E N 3 T V Q 1 N D g w U W h X S 1 p W S 2 5 E N T l H c n Q y N 1 V L M 2 J 0 M 3 c y V 2 V m S V N v c V N t d U d W R l h T T l R w U D I 3 W n R z V 1 h M R n V H T m 9 W d 3 V 4 N k Z E a D N E b H l o V U F R S z F h d F R C e T V F a X N X Y k 1 H U j Q 0 Y 2 d a R 1 J F Y j c 1 N W h 2 U n p Y a F Z l M 3 V v N W d p S l Z V M l d y M F R h e l h 4 a z N 5 d U N R M H R M M V B Z d 3 Z G S G s 3 T 3 p z c 0 d 6 W k 1 v M E h W U 0 1 q S T F o W V d J a T Z J a W 1 W S l J l R n c 0 Y 1 B p e D R v d G I z c E x p Z 2 9 n S k d S a 1 R D S 1 Z X b T V 1 Y m x R S 0 J S Y W o v U F M z U n V z c k t 5 d 1 l z V U t u Z D F w M W R z c W I z N X B B d 1 l N Z 0 t 1 c n E 2 Z 0 d W b W 1 w c W F u Q 2 c 5 U H o 1 T 0 p s Q X h j d i 9 k c j h P b E J u N 0 Z W R j l t U l l X Q m h D U W t L M H p 2 d j g 4 O D h 4 W X N R S U F N R E N o U X Q x Z G 9 l Y U 1 X T 0 d L T H U x d k p H O G d K S 0 E v S l F w V T R T a T h O O T k 5 e D J B a 2 9 k Y m R m R E F 4 O G N I O X Z i M k 9 I Y n N t R 2 h m N n F 6 U z B 2 V 3 B p b 3 V M b 1 Z L c E 5 H c F d s Y V d 1 T D V T Y m 0 2 d H h M c W 0 3 S W o x K y 9 G a n J l V m E 2 Y m x I Z n Z u M W h Z M k 9 q M G J X e T d M Y j B x U k 5 X c j E 0 O U x G a X d R R 2 Z k S j Z s V W l u L y 8 v V m Z u K 3 R u W j J S W H U 0 M W x j d l h w V j Z H Y X N 2 b T Z W c n R k W F Z G U U V j M 1 B 6 W n d w V y 9 m b m 5 u O G p Q e j h m U W 9 V T W h r V W p R c m w w N y 9 I L z I 3 a n d z c X Z M O U g v a D d a c G h o W U J n R 1 J F Q k V N Q l V 0 b D l 4 e F N k U F V U T l B L c k 1 3 M k s w c 3 p 0 e j V h N X B K Y k t a b V d K V z Z s b G 1 r d V p X c H F 1 Z W N X d W E r S X F i Z 2 h n b 2 l D S X R 2 T U 1 N T n N 2 e i 8 0 e m Z r e X p n Q X p N Q W p v K z N W Z F h z V T U 1 e m 5 6 Z 0 1 4 e H p u M 3 U r M z V D U T B P e F l z V U t k T 3 J V c W N T T W 1 I d F o r N V M x Y T l j T 1 h s N W V h T n U y T G V i T W 1 R T 1 J T Q 1 N V N 0 4 4 Y n J P c l p z e W R l Z n Z s b H A 2 K 0 5 4 W k Z L c F R D Y n p l a l V x U l B H a m g x c k 4 v L 3 Z 2 L z h l c 2 J H e D Z O d T N M N 3 A y N 1 F x Z 0 l B Q z J k T 2 x T Z l B y c H A x Q 3 B W R G J I e D h Y R k l T O H Z E O D J h T l J P e W V V M G 1 F M z c 4 O F V m N C t Q a m c r d l h y Z H F 0 b 0 Z s Y S 9 m b j B Z a l V Z Y 0 9 Y S U V y V n U z a G 9 l S G g 5 d m V D O F g 5 e l A 3 O T k x L 2 s 1 T 1 F V K 2 J 2 e H l p d X Y 0 S y s v L 3 N L N m R l d n N t c 0 M 3 N H h w U 2 V M N 3 V 1 R l l h a l V h S G k r Z F k 3 Z G l 4 Q X h L S k J J Y 0 9 I Y 0 x D a F F z Z E h o T V N F b 0 l W S z F h V W V T N V Z D W U 5 W U k V U M 2 l j V U V x R z h W W k U 3 b H B 1 Y X p 0 T T l O V H A 4 K 0 R R Q U 9 u O H d C L y 9 j Q n V h Z 1 B y T E d 4 c 1 R o e j V v e m R k b W Q 2 Z W V o M E 9 1 e m V 2 U n R y M T Y 2 M X l T N 2 8 y N 2 N 2 W G 4 v O T l X S j d D e F U y W m N v V W 5 E N T l H d l B u e j N l c W g 0 R X p h d F N v Q V l 2 R m d y M T c 5 M k w 1 O H V W M n E v T D A 3 d D B i Z S 9 i c 3 d i b H o 1 M U N y V m k y Y k p a c X J L c W x D a k 5 E M l N r a W t Z d H o r V H d 0 R n N C U 0 s 0 T E k 5 K 1 M w U G p u N V g 2 O V N w Z z A y Y k 5 p R X V M a z d v V 1 h Y b z B D R k 1 u V G 9 W Q 3 h j d X R I b D Z Q b j M 2 Z E 5 T c V Z j d G 1 2 T F h Y e U l j Z m Z s a m s 2 e G E z e j Z x N E R F V 3 R W Z 3 V E d 1 d C M 0 0 x U 1 V v d D Z U V m 9 z V 0 x Y S j d 1 U 2 1 W c k x p e T Z O S l F L c F Y y T j F D T 0 F 1 b j k r d l d 6 e V h q S X p j M T F l R n h S S z N r V j l 0 U l R U K 0 h m Z i 8 v R j d 0 M j c 4 Z k x M T D Z O d T N i c k l 6 O D h Y Z m p m R H d z S W N 6 b l h p e E l t N G N l T U d S Q 0 t S c 0 V q R 2 h 4 O S t p S k N R R U p 2 U 3 B 5 T k h q b U R E a G c w M k d S M 1 d W Y z c r L 1 B O U C 9 Q b m 5 u d z d Q d j I 3 Z H V o S l g x a X V w L 0 R F c k t 3 c 0 t o Y 0 x w T E 1 u a X N o T V R F e F B 4 e V N l Z k Z M b m Z i R G F Y Y X h u Z 2 9 F R 0 R N R 2 p R S U F B R i 9 Z V 3 N w V m R X Q 3 h j d U x M R k 1 z e m p w N m V s W X Z Y b z E v U H o 4 a E l k S V l y R V l i N z M x R m 1 i T m 1 v V l Z x M W F W V 0 F a W j J N R 0 R C M 0 h 0 M m p X O C t P S 0 x R c i 9 I c 1 d Q S F F x M V d J e m 8 2 R 2 t x b E V o M D d k a F N h N D F z e m N 0 c T F h M W Z x N y t G Z V V x a 1 V V V k Z S a 0 V x b G R 0 Z k h 6 W n M z N D Y r L y 9 r T G J 0 b T F 0 c n V l W m 1 a a z R l d l F v b 3 F P a j d j c j Y 1 c y t m Y n h l T X N q N E k w V 3 E x R H N z Q X J m d n Z m Y 0 M z Y n Q w N i t Q c j Z 1 d T I 5 V U 5 5 L 0 p a c z J i V U o 0 Z U x q T m F v d U Z C U W N I b z N Q b n p 0 a T Z k U 3 Z l Z l B O T m 0 0 V V U z S E V O c 1 R J Y W p X N j d W Z 0 x B N E 1 H R G J S N E 1 i d H U y R F Q v K y t L U G R j W C 8 4 O F l m T n o v L 0 h I M z h z c 3 R m b G c 0 e k J L a U t p Y 2 1 R e E E r c l V m R 1 F s N n B G N 1 F 3 O E w r N k t Y a V Z h c l J W e G N I R k p T V X R D d l h 6 L 2 9 k R H F o V W J C M U t l T j d X Z n R G R k J X c y t 2 a m p q N T N 1 V 1 d W M S 9 2 e D V i T i s r S G Y v O D g 0 O F F E R 3 Z k d W p W Z W Z 2 b G x 0 R z d k V 2 p q T z J R O D R D U W t K V U N x V m V Q V F J S O T E y O D M 3 M D Z G R X N Y Y m 9 V a V l t S k F D R D B S N 0 E y a G h X T H h a Z 3 l a U X F H R H g r T z V P U m t U S j Q 4 R 1 R O b X p D a F R x V 1 J s R W R U V U d 6 a 3 B l b V J j e U t 1 V X d h c W k v U H Z 2 d j V n e F l 3 W k d q e D Z O W H I x N j R k e T V j L 0 Q w O U x T N z h Y Y T B 1 b G Q 2 Z W p y Q 3 c 4 T W R Q c m x k d l h v M W p o O C 8 3 c k R m M m 8 0 Z E 8 0 c k 1 m T H F Y T l l 1 e H V K S V J W O H l j T 1 Z N S X p E b F N t a E l l S 3 B t M X Z M U 2 8 x V k 5 M d z V r c 0 l L b F V h b k 5 j V 1 p 0 N 2 Y v V F J S K 2 p Y c j U r U V Z h d l g 2 M H U 4 Z n B s T U p r e W R P a F V X a T B X N H Z p Y 2 1 K d G 8 x Z 2 0 3 W H J w M W R B Q 0 k 5 U F I x Q X d Z c G c 5 d 2 F J Y 2 5 K e U 1 I Y n N X U F R y M X c v Z H V u V 3 p l O T B S S T B Z N C 9 Y M W R 2 S G p S Y m U r e H h v M G J G O X R u Y 2 N X S 0 Z k a T h l W E 9 S K z Y z W m N P N 0 l H R X B P V H J i c n k 1 V 2 Z u M S 9 x Z j N Q T V p q T y s r K z Q 3 N k h R N k R C c z J 6 S 2 I v V D l l d V h i R n g 0 M G F z W G J z V 3 p a c z N S N n R X c l V v O G 4 x N n Z 4 N k p G a S t E c D Z Z b i s v Z n N M M n l V U 0 N T W k 5 t b 1 R S b z B j T F F S c U 5 S Z 0 1 B V H Z l S 2 N w V 2 p u O G 1 o U T R l d 1 l N R U M x S z F i R n h N b l R y U U p a T F J z M l J J O W U v Y k V q a D A 3 c 0 h 2 M 2 J w d l B O R C 8 5 O U p Q T m V h e W Z i Y j c 0 N G d 1 S E t 3 a i s r T 0 9 Q V 0 x 0 M k x h W k 1 t W U l u b j N 6 U z R m e k s r N z B R R 3 h 1 T E N 4 Y 3 V Z U F R v M G N V Z T E 3 Z H Z Y K 3 p i d H c 5 Y n Q y N 0 Z x N i s r V 3 V K N T c r W E 1 O V V N 0 V n J 2 Y 1 g 2 O D R N c G 5 N N W p w W T F P K y 9 R c U d 3 Q 1 p h W H B j U y 9 L b n M 0 d j J z a W 9 u S 2 1 2 V z F B V n F J Z U 9 V b D Z t U E l 0 S l E 4 Z 2 g 2 e F A 5 e k l 5 T W p C N j l H a k V 4 O G N M V F h 6 N z l l d U h Y Y n Q y U W E v W G 8 w N m R P b m F a S m x i V 1 l K S z d n a k F I R H g 3 R W d R T U h B Q l Q w V E 9 q W n N 5 Z W V l K z Y 1 S W p P a V V s S l N N S F R v M E d M U H F k U H B J Q k t K Y k Z a O E s 4 c W p q e j V h Y k d Q c U V 5 Z E 9 Z T l d x V l R o M z d o d 0 F v R n E x Y W 5 q a m p U Z l F x M W N 2 e k o 0 O V d 3 a F d X Z m R G U l V W a D F L a F J p S X V M d z Z l Z m Z v c n A w N m Z m b D l L c z h p U 1 d p Z U J Y V j Q 3 Y i 8 y b G g w S m d o V l Z T T l p a K z d k T 2 1 D c z J m U E l q b z Z H b X E x R 2 5 2 M j d F R m t a R 1 N K S D F K T k p o T 3 V Y c j J L b G k x Y k 9 t e l M 3 T 3 Z y Q z R s R T R u Q m Y 0 V j V C S l R s e D R n V E V Z c k h i Z W 1 Z N D Z n d E U 1 Y z k 2 b y t u T 0 c 3 Q 0 s 0 T 2 Z u W j V N V n B O U H B T a X o 1 a 2 t n a 2 1 E S m x D a 2 F O R 2 9 X U F A v N F l r W k d S T U p 2 T m F O K y t m W W 1 2 Z C t u U 0 p R Q U Z p e G c 4 O H N n a k 5 2 d X N U Y V d y V j Y v d T h I M 2 0 3 R U 1 J a l V h R D g r Z l A 0 N V Z Y W G 5 I c W V H Z k 9 W M 2 h s d D N z V n p n a S t s M D Z u d 3 l 1 d n Z J T E l 5 R W l I S z R t N k l p a 3 B D V W x K U 1 h q d X V l Z n N Y c U 5 3 d 0 V j b W t 6 b D l V N z U 0 O F d L Y 1 B I a 1 N M V n E w c 0 Z s U k Z 5 a D R H U F B 4 e H g 5 a i t Q R G g r U E x M T C 9 I T k 4 5 K 1 U y T U I r d 1 l J R n V I W H J G d D U 1 N X g x V X I y N W J 0 d T d s N V l Y N T g r Y 0 x E N k E w R 2 c z R V l 2 R j l l N 2 d U R 3 h 1 T H F L Z 2 9 C Q V l H N H N z d n Y z U V l h Q j R 5 W k F p T 0 h E b U N C U X N X b 0 h u e j V u Y m Z B M U F R b V A z a G h 4 L 2 c 1 K 2 N I d l Y 0 U H R W c H R F e m l 4 Q n Z p Z W Z m Y l p J Z 0 5 W U V B t L 0 Y z N z c 3 V G Y 0 K 2 Z r N W Z K Q l l X T U 9 H R G R H Z 1 F R T n M z T G d S T D c z M F V v b m 5 2 W m N 6 M T V E Y n Q y O F g y V 2 F D e W g r R F Z V U k V i c E t m W T B M b V Z U M n l y K 2 x Z N G x k S z J k b l p P S G 5 5 S k 9 M a j Q z S C s v S G 5 o W m x h d F Z 1 U H M y Y l B 3 O F B E Q T Q 0 O C 9 q b G F 0 V 3 N G Z 0 1 H R E 5 t a l V B V U d 5 U X g 5 c G J v Y W d z Z 3 U r K y s 4 N W h N K 2 1 p b n Z x T H h X S z B h Z E 1 H e n p 6 e k R O c T F h M m Z 6 d 1 h y Z H V u V U l E Z z V H K y 9 i d G h R K z F a c k 1 a T 3 A w T 0 F R R U J O a y 9 x a l V Z a m R 1 N 2 N p Y U N n S U p 1 b m o y c T F H a k V 4 T V F n T E M 3 T j V Z c W 5 U N m J C b n p 4 N j d s W V d z R G g 4 K 2 p O V 3 J W d 3 Z a T H o 0 K 1 B 1 a m Z 2 e i 8 2 O X U x Y j d B M W N 2 W H I x T U d Y S 0 Z I e n h 4 U m M 0 Z i 8 0 O F J v N G N p V W 1 U S n F G K y 9 m c E Z q c W t L L 0 9 z V k J L d H l y d X N S O E p q N 0 1 r a k s y O G l S S X l H U l N J U 3 l n T 0 p 1 R 0 t 6 a T R 1 S 2 c w V 2 p z b X V D N m s w Y W p 3 Z m J 0 M j l H M G F W T 2 h Q S 2 F z b G k 5 Z l h x c l Z 1 c W h z T G w y N k J L b F V h c k 1 L M W 9 O Q W 8 5 R T R s U z B X S G g 2 T z Z P a G 9 m U E x K S i 9 q O T k 5 K 0 x m Z G h S M k t G R G g 2 Q l F L S W 9 z T V h T S F R a c z J 3 V 3 c y d T Y y c 0 x D a 3 B 5 V 0 d a b D V Y Q l l D Z 3 l h K 3 J D a F F 0 Q 2 8 v R 3 k r d j M z M 3 l H V l N 1 M H l i W E p 5 Y 2 1 6 K 3 p w e k 4 4 b H l 4 W W d V M m J O a U E 2 d F d y R j l r S H F G N j l l a G c y Y k J q b X o 1 K 1 B N V 1 B H W V B y M D Z X a l N w S W 5 E W T l l d l g 0 O G R P M 2 F n W W N P R 2 V Q M z E x e D B l V X p o V E 9 p T W p 3 e T N a W n M 3 N D c 3 L y 9 N R 1 h L R l B q N i t 1 S 2 J i N z V 4 R 0 l R Q 0 N 2 N 0 5 I e l p z R 0 d i T W 1 J R z V j K 2 R p K 3 Z U c G R z Y 0 V C d 2 R q e k p n e G l J b U p 3 Z X p a c z J F M E d 2 S D Q 0 N C t q Y m R 1 M n V I a n h J b U p p W X Z E T U 0 4 O W c x S 2 h S e G M 2 c F B O O E x C b 0 1 C M 3 Q 3 Z W V Q S E Z G N T B L Q n I 3 M j J t d E l T R W l 3 V z h D a E 5 P N j l o d H k 0 Y 1 F N Y W p R Y m g 0 Z U Z s U G p l V k R v T l Z S R V J s b E h W V m o 3 d V g 4 N U I z c C t 6 L 1 V G W V d F a z h S U E 9 S a V N E e k Y 4 S k Q v M y 8 r T E p Z Q k l M Q 3 I 0 W S 8 x L 0 N T R C s v L y 9 G O H J L O T d w V X J W L 0 R W V j E v W m J L d F h y e D V h d G 1 5 S m x p M W J v a 2 1 U S n N K V D J D V k x s a U E 5 U F I z V n F s W E R N O D g 4 V S t R N X J a b F Z S Y V h y d D J 6 W j B 1 N 0 p J R k J R b W 1 k d F N G N V k r L 2 J 0 a S 9 6 d 2 Y r a l F J W n c 5 Z X h i e j U 4 K z N X Y W 9 Z S 0 x o Q k t 2 d 0 J V S z F X W S t m T 2 5 h a F R w N D d O O X V U a 1 p N V E V 4 S 0 J 4 N D h Z M j I y L 2 Z 2 b T N Y T E J n Q U R o d z R n R l d y V m d t T l R H V X l H V j U 2 N l N Y M D c 5 L 2 Z x Z E l j Q U l p T W p N U T M z M 3 l E a V J N b k l q V T F G U 0 5 I a n N R N z c 3 e U R m d j M 2 V m R u V W M 2 b E N E T G 1 m Q k p v M F E 1 V U p W c G 5 O W n N U R X h P R G d 3 W U 5 R S 0 J S U X F W V D Q 2 c X V 2 c 0 d Q S E R u V H E x Q W x 0 M n J S e H V J S 1 l 0 Z m w 2 M j d a d F h Y N U 4 2 O H F D S l Q z d F h y V n F G W E p 6 Y z R 1 O G t T d U 5 x S 2 d v b G d I Z V p 4 c U 5 C b 2 N P S F V M e j V z M 2 R H a W k w U G h R b 2 p z V m l z W G t J W U 0 y Y 3 Z k Z k F n U U 5 0 Z m g 4 Z E x T Z C 9 y N F N F Q k 9 q M S t p S n Y 1 Q X R M V D A v S D J y V n J r W l d W a G J w M T Y r T G F 0 V 3 Q 0 N D Q w M z B L M W J O N 1 J y M X c 2 T k d 6 Z T J l N z J V b E J T Y 1 A z O G V u V H A x Y 3 Z u b l p q Y W J Z V E t a U 2 5 5 U D N i b H p C M n Z Y c m t Y a n h v M 2 R s c j N Z c U Z H a l V w Y 0 J u a n Q z R G l L U n l L b X N z K 0 x z M 2 J z W H U z Y n R 3 b 3 N 2 d m 1 n V D R E R 2 J 6 V W h P V G k 0 e X l H N T l N R k 8 0 M 0 M w L 1 B 4 O E x G a X p B O X U z Y m 9 W S 3 B N R 1 B H a k d K N 2 J y M 3 d 3 Z 3 R J U z B 2 R D J y V n I 4 Y 2 t u b i t E d H Q 5 L 0 d x N i s r Y X Z Q M 3 U y Y k 5 H a X h k d W h S Q l F V R 1 l N b V Z L a V g r L z E 2 N W R 3 N V V y V j R y d E Z l W U 9 C b 0 1 C R 3 p k d X h M S m x 5 M k N 4 V 1 B E M j I y O G p O V F V W Q 1 F r S n l N d k x z L 2 1 q M V d x a D F X c V J s N W N I a V V T Q 0 k w Z U 9 J Q 1 l t Q n A w N 2 Q 3 W T V w N 2 U z T j d w M j d Z c X V Y Y n N p T H k 4 U E d 6 W n N 3 S 3 B W c T R T V m k 4 V m l N W H g 5 Z l h I M j d G a z B h Z E x F N G F J M D V m M W V r R X F s K 1 B 6 e n o r M j I z N 2 x 6 Q j R E O V o 3 a 2 5 u M 3 p T N 3 F H T 3 U 2 N G h 1 M 2 J 0 Q W d D b n l r a W R a V F F h Y m E 2 W F J R W F o 3 c j A r R m 0 1 T S 9 6 Q 3 B t c D l B a V l n c W 1 F R n J 4 d D J M Z W N o T T B N R 2 t y e n I v Z 0 V n O F J a Q j Z T e U J W a U N I M U Z r T 3 F r Q l Q 4 M T l z Y W 1 C S k Q 0 b G x 4 R F k r Y k 5 H b U N v S 0 F n T k c z Y U Z L M W J 0 M G F y V n E w Y 2 Z o Q T l l d l N v c 0 d y Y X N H S E R p b j M 2 W n Y x U V V G U j I w V k 5 Q U F Z W a 3 p 5 c E h 3 Y X J p V 0 Z m Q k t X c G x w d k p 3 O E 9 C Q k p D U W t R Q 1 F T N F p s b m 5 z R T c 3 N 3 h U Y k p Q c 2 9 q U n M y Q k R S M G R H W U 5 H a 1 N i d D Y 4 a V o 5 L y 9 o a z d k d X p B c U Z H a m l t e H d X d G t w Z 2 1 Y S X V G a n l U W F J G U z B 4 T V J F e E 1 E S G J 0 M m 9 Y M D l I U j A 2 d F F K U T R Z T V F m W H E x Y k Z 2 M 3 o 1 c z M 3 N G Q 4 K 2 J O Z z h W a W d h K 3 Z M K 3 J V c V l Q Q X d F Q j A 3 d H d a M W F w V n c 5 N j l l O U d p U l F 1 b m 5 2 N G 1 K e W R q N j l h d D h Q Y j J o c 1 Z p d 2 J a d D I 2 Q l F L S X J 0 d m J K c j F 5 N n N Y N z h l c l Z 1 M 0 x q Y T R W Q k t U e V l U a n g 0 O E x a U 0 x 4 O G Z I Q 3 F s c E Z T V X h N e E p F a l I 5 Q 2 t T U k 9 u Z z Y 5 V X R E V n I x a 0 N u M D Z G U G 5 6 N X V P M m R 1 Y n E 1 V E p j e S 8 v Z m F i e l V w d 1 J Y b m h o U m R z b W l V Z k 9 Y T E V a a 1 c 3 Q 3 h j d V l N T 0 d E U W d N R E l T M 3 R 6 Z U 1 S a V A r L 3 Z 0 d k F D a n k 5 M U 9 2 M S t Q Z 3 d Z U D Q 1 N T k v Y 1 B U b 1 V m a j c r K 0 9 U V H o 1 Q n o 1 N D l j Z X Z X T F d 6 Y 3 V C R j c 5 K z R W b W h x S G g 0 Y 2 p O R F F V Z 1 l H Q k d E U m 9 F Q l l 0 V 2 d T T H h l T D B x b l h y M T Y 5 S G R u W T J a R E l a c m w 2 O U N y U F p Y R 3 d n V G F 2 V l l 1 T E V p Z E R w Z E V K R D h 0 S k t T a 3 J D e l p z M 2 t a R 1 J n Z H p j W E J 3 N W N x V E l Z M U 5 T V W 1 B d 0 d I R G t 5 Q k g 0 K 2 Z u W l B H U 3 h C a X p L M G 9 C O X o 1 N D k r U G J i Y n h F V 0 Z v Y j M z M z h m Y y t i T W d a K 2 Z I N 3 k 4 d k h E M j d G b W t w N m N M V G Z h M V d p M D J i d H d J a F V J Q n F W U X F s Q z l h U z V V d l h y e U l X Y k 5 t N G Z y M T Z 3 Z 0 9 E a 1 p V V k p U R E I w M z N H a n g 0 T U 9 S e U 9 W Y X N X S U h s e T V k a j E 2 N W Q r T 0 d I S D J B M E d q R j M 3 b H p F e E 1 R Z 0 1 E Q V F z M m J O c 3 Z z N 0 9 u c j B L S D c v L 1 h m N C t 2 c E N x V l F p T H k 4 U F I 0 O G V o Y 2 x r U X U v Z X Z V d j l j M 0 h H N m R P b m J S c H Z 6 N W t 6 e C t G e D F o N U l D b 1 V D Q 2 9 V Q 0 x W c T B 3 S m t 6 W j d C Z 3 d R S z B i T m x T Q 0 J B Y U R B Y m N 2 S G t U a V l t S k 9 I L y t Q R T Z m U G 8 y c l Y 2 O U N M c G Z q d W V l Z V E 0 T U d E W E R n d 0 F I O C t l Z W Z X T D k r U F p S S 0 p k c T B h W U 1 u b m 5 n Q 2 t a R 1 J R c 1 p S Z W I 4 W E N s d X d Z Q U V T R W h J Z 2 x V c V J r S k F B c 1 Z p T W l J a U l F c 2 U 1 N H h x U 2 t a R 0 J 2 L z c 2 Q 3 c w Y U 5 M Q j c r R m d X a X h j d n h 1 T E Z p M H M 4 e n R I c X p D R W h J V z Z i U j F Y Q l l C V V J r U X Z V c W Z t N G U x b U g z S l R p Y j d B c W t s Z 2 1 n b H d s Z 2 F l Z k J 6 e F Z F c 2 o 5 U E N C V l N D R H p x Z n g 5 Z X p 3 O V B i R j Y 5 Z X B p a i 9 u d n Y v O H d m Z n A w V 0 N 3 V 2 R P N 2 M y Z T d K N G I y c 0 g x Q W N a Y V N V U m x I W k F F R E J o e H V 4 V 0 9 4 U 0 g 2 Q 3 l l d W V k Z D V D Z G 5 Z M U J n d 2 F W M k Z l a H B P e U g 4 U E J 3 T E Z t e U J F d V d M T U h t e l p 1 U m 1 a b F p w Z n Z h e U t z V m Z N e l J a U m 9 o O T Y r O E g z b H U z N z Z O T F Z 1 M m 9 G T 2 5 U d W p U c D Q 5 T i 8 3 T n U z Y n F o V z d k d X l N c k t R b H h j S E 0 2 Z V B Z d W t w Q 1 J j d T N Z T k g z N z R J Y T V l d l F x c F Z J c j M z b n V 2 e V B O N 2 V u b 0 t I O X h s T W h r M m J O Z 2 c 3 R k 1 v R k J n e V p F a X g 4 N V B K W k V V M m I 3 Z W V Y N m x V b H B n N W t w Z V h a O U 1 j Z n Z u e W t s T X h O M i 9 l T E R R R U x z O H l 4 N G R C Z G 5 Z M j F x M W J o N V l 0 V 3 h h N U l F V n B l S H Q 3 W T l x M G F U Y m J w a 3 l a W W 5 k Y z k r N 2 R i V z d B T k J v T k p r M m F a S G R j M z c 1 O W J R T H V k K y 9 l d G J u U j l Q U H p 3 e i 8 v L 0 d P V G F h Q l F L R E I 0 O E d B M G E 5 Y k 0 0 U n d s R W d t M m J O a 0 N r O G 1 F a n o v K 0 d G M j d k a F V 5 T F d y V X F J R 2 h R N G R p e U p B a H V I a n h J d j c 3 N 3 o 5 Y 3 Z u d 1 o x N j l m U j h P R 0 R T R 1 R 5 W k N m b j Q 5 M j d k b 1 Z X V V l t R m 9 1 R k l B d F F F R 1 M x M 3 Z 5 S 1 J D S T B i d H k 0 M k V 4 Q n M 5 a 0 1 Y M T l m R E J r e X B N a l g 4 U F g x Z G F y T W N l d l d y Z G k 0 Y 2 F Q d 3 R h T U Z H Z T Q x Z W Z K a 3 R H N 2 R X c 2 h z T n B 2 T m l J K 1 B k N 2 h h b z d P M F d p M l d M R m 1 D b 0 t B Z 3 p K Z 3 h B M 0 s 1 S E x k d T N j T C s v Z n V o M C t u Z z Y r d U x m d j M 2 Q 1 Q 4 W H V W e U 9 Y M y 8 5 M V N h Q V h i T m 1 U Z l R v M F F O Q V F W W l Z h b W 9 x M n J a d G l 6 R m p 4 c m d V U k J z d 1 l B Q W F O R 2 l B T 1 h Q b W 9 I L y 8 v d k R 5 O H N M W X N X T V J H e H V M Q m c w Y V l O c T B h U T c v M 2 Z i e j g 4 T z V j K 2 R z V n N l c l V h T U d Y b j M x M V J J L 2 U 1 U l Z a R 1 F r d W 5 m d k R x V l N p Y 0 R B U V B q N S t R b E J N N l Z T Q 1 l W Q 0 F S O G Z I N G N a U T c v K y t x d l F 1 N 0 p 4 N D h Z W U 9 u U W 8 w d E x T a F A w c W x R c E 5 t e l p G L y 8 3 O T B h N W R P N k c w d T N 2 M z d 0 Q n F 0 V G h 5 N U F q M j d 0 M k x t S m d Z N 0 5 t e k I 2 K z k 5 a H J l Z i 8 5 O V d D e V d j b j h 2 R k J Z V 0 Z v W U x G e T V B c j l j a k l p S U N 6 e j c 3 c k Z Q b H k r N j R o c X h k d X h Z Y W p h Y k V m e D l k O W V L T E w 2 S m p 4 N D d D M X d j T 0 h I Q l k v d n J 0 d D k v Y V p M Y j k 4 Y 2 N m U W d i O X c w U m t l V m h 6 e W 9 p S W 5 H V E 9 0 e U R 6 c W c 1 M 0 w r W W h Y M T I 1 Z W x I S n E z b E E 3 b G N R a 0 p M N 0 Z 3 U 2 5 Q T H d x T G l q V n Z Y d D N J V z I 2 U E 9 6 Y X R R d H o 1 c 3 l C d 1 d C Q W d 3 W U 4 4 T j E z M 3 d r W l U 3 R 3 h z Y 0 t I T 1 U 5 U F Q z a D R l T 0 R L b F N 1 S W l v c E N S a 1 l H a G c 4 Z m J 2 T W t j U D c 4 K 2 Z q c n I 3 O H d i d H c 0 a D V s V n Y v e n l D M W F 0 V 2 9 Y M z N u c 1 B y N y 8 r T 2 k 1 Z X Z J Z 1 J J M F l n T k R R V V A v L z h z M T E 2 L 0 t W T G x 6 Q j g r S E R V c W x V T H k 1 W X R F N 1 l u S n l m a i 9 m Z m Z S N H N X T G Z E M T E x O E w y O V Z x T m Z y M j d Z d T J i Z H Z h T k s r M U h 0 K 3 p a M D h N S H o 0 Y 0 1 w a 0 1 Z c k V Z c 2 J H e E d E d D J M S m 8 w Y V Z M a 0 U 5 Y k M w d E x T W U x G W W 9 G U X F J W l Z L Y 2 V I Q 0 J Y e j I y V 2 Z R N i 9 X W U 1 H R U N 1 b m J 0 V 3 V 6 N D J O a F l x T l Z x c D N v b U Z h Z T h m e W V L b z h z M E l t R m J G a 0 x i S y t G W H Q v a k d 5 e F h O W X J H V W V p W E k 1 T 1 J r b D N 0 c W 1 F d 2 1 t T T F t c D F l c 0 5 K b E 0 3 Q y 8 x Q U 5 p e F l 3 Z m F 0 V 3 R Y c G 1 5 W j h x T F Z h c E d U a z R P Z 2 9 D Q 0 g 1 V W Y z T W h n T X l N L 1 B o O W x z Z H F w L 1 V G b m V Z M n E x R 3 Z u N S t T N W x 6 V n B M b n N S a X N W U H Z I Y l B a N 0 5 U M 1 h a V m N 2 b n d a U V V G Q l V L b F V U a D J m b k p 3 c y 9 K M T Z l W G 1 o W n M y Y U 5 q K z c w b H p y Q 2 l 0 Y 0 R u Y n I x a T B o R U Z Q U z M 0 L 0 p a S U x S Y U l T S G g w Z U p 4 e G 9 N Q m 9 o R W 9 n b 3 R v V G N Z R E V o U F R 4 Z F d s Z H k w Y V J O e W N u S V F G a G F H a U l n S X A z d E 4 1 Z W J t N H N D Q k E r a l V x W l B 3 d 0 9 O K 3 Z C Z E t 5 N T N Y a 0 5 6 Y 1 h P e m Z 2 O T l o a G h Q Z F A 1 W D N N U 0 1 S V V F V e j Z p e T R j M D Z M d T V m e l l D b m J D d H Z 1 S V F L O E F q e W d D S k p D R V N 5 R m Q 1 Q V V Z b y t L S z l t N 2 4 3 S 3 p z e k Y z N 2 x 6 c z M 3 O G Z R R U V m a n F p b 0 t K d l N 2 b G 1 6 W m l F a k k 4 U G h l R D g v d n h L Z j V P b j F l b n o 3 N 2 J k U U t C U X d t O D N Z d T N j d k F B a D l L Y 0 x E d z Z G U U t I R G p 4 Z z E 4 O E 1 F S E 5 r L 3 R U Q 2 F U M E 5 q Y 0 h j M W 9 y Z G F z V 1 l Q V n E x Z E R L c F V L d l l W S 1 d 0 S E l h d G V 1 W G Z q b G w x L 3 N 0 c 3 Z s O G l L e k R 3 c X J x c V Y v a F Z t e n F m T F Z s Z U V O W E x 6 U z N r U U R L T l h O b T B R a W N l b W 1 n W U d x Q j B Q U G 5 q M H J l Z 3 B G O H Z i M m R x b D V 2 M V F x Z F R y W U N w V H R Q V m F h R W x T e F d P e F M 4 T 2 x C Q z F R Q m N I b W h q c E t 1 W l d W d G R G M z Q 5 N l Z H a l J w N D g 4 M D N u U n J u e X Z Y U 2 x k L 0 o 4 a U t W U 2 9 W Q U Z R Q 2 5 T L 2 J 1 c F Z R c T d W W m F 2 Q i 9 2 a G R K e T V 6 V k V x V l F 5 V U Z V S k 1 G a E Z S S F F Q W T U 0 W n Q 4 O X F r W G x G Q j B z R k p s S 0 p 4 S U J Y Z G V u L 0 J h Y 0 N w U V Z O e k I 5 Q 2 5 w N m V 5 T X p N Q k F B O D g 4 d 3 o r T 2 l q a i t 4 N l V E M z Y 2 S 0 5 D T H d r c n V W e U 9 o Z z B i W X N T S U V U Y j l D N H A 2 R G I x Z W p 4 c z N i a 0 F p a 2 F C N T g r Y m 8 w c V V M R 2 p k d U R L Q m d O Y 0 h K a 3 l k a j h l T E Z T R T V P U m x K U 2 t z M T R Q e j g v Z E 9 2 V 3 J V e G x F L 2 R x M k x B a H d z U E R Z V F F h S V J h T D B i Q m h R N m Z Q S H h F U k F i R l l M S l F 2 Z U h w N m 9 r N m R P a G c w Y U 5 C O U x W T 3 N h T l l t N j B S R V J F U l V k Y k F N a 0 l q b y 9 6 T n F 6 V W c v c T B W V 1 F z V U Z x Y V R l W W l o R F p W R F d r a 0 Z S U X d a U k Z Y d l F X c D R s W D l u W j J Z a V B q e T l 4 U 1 c v c m l s T V d p d 1 V T a W V T Q m Z G c n R D b 3 Z G Q W 9 2 R l V t R S 9 o N G 9 z Q X d T Q T V K Z 2 M 2 R E t O Y V B E a S 9 X d D Z U M F J F U k V S b H c 4 d 3 F J b n J v R 2 R S b X B Q K 2 5 R V m F p S H J q Z j R Y c 1 I 0 R j N k Q T h w U V R 5 a E R a Z k Q w Z T B o V H A 1 e W d V c W x L R E Z R Q n F Q Q m V F W l d O U 0 N R c V U v b E x W U 2 Y z O T Z q V U N 5 S V F F U k V S a 1 Q x K 2 1 p Z W l o N V p K Y j B G Y W 5 B Y V p W M 1 Q z U F V q b E h l Z 0 J W V z A 1 V k k 5 N F F 1 T D U 4 Q V l T a U 1 x Y j E v L 3 Z X N l Z K T T B B U l h Q R z l S S W l J a U l p b 1 p B e F d F Z E Z E e D J J Q z d z U n J j Z W R j S H N 6 R y t 4 Z W x r d n R M b 0 h x a 0 l F Q W w 5 W D Y 0 U z l P S T d o Z X h y Q 0 F Z Y k 0 1 b j F 3 T W l J a U t p c W 9 M Q k t p S j Z x R 1 J k M V N N d F R n T 2 o 5 d j Q w c F p J c E p W Q T k 0 Z 2 0 v U n p 3 a D g y V 0 p I O U g 5 W n M y b X l z c z B R a G t t c S t E W k V C R V J F W k V 6 R 0 t 3 a W 9 v Z U N O d D J B M U d O c T Z M U E x m d 2 w 3 a 1 J q d 0 R m Z E V 0 U V p 5 Z U F l e T d J a W 9 v b 2 1 s S W h n M D V m L 2 V K e U l p S W l M M 1 l M Q 0 t p Q j V v U n A w W k 4 0 K 3 B r W E 8 5 L 0 J z c 1 N 4 V m l W S 3 Z 2 Q m Y 4 S U 9 m d F F F V l V p Y 2 4 4 U D V L c 3 J h S W x Q S W l J a U l u S V p n M V Z F O U d D e U F C a 1 g 4 N U F l c H k z M 3 Z s V E t V Q m 1 x T l p E R H B 5 W k x q S W d x S X k 5 L 0 Q y U m U x V l g w T k l p S W l J a k l T U X h X R W R F R F I z Z l h p S l R E d W R C b m x W L 1 p q M F F 1 U X J V S U w v a l h s N 0 5 a T 2 x F b E o 1 Y U p Z R F p Z W U 0 2 M 0 N B M 1 h p W W l J a U t q e V l y Q 0 t p Q j R Z W m 9 N R m F i R W E z T D F j Z m h r V V V v V V k x U n Q 3 d z c r Z U h D T E d x S W l x Q k V X d 0 Z M Z i 9 L M m l 5 Y m 0 y N F R r U k V S R V N W R j R O V l J Q U k F 5 T D Z t e D g y V G F w a D A 1 V l B 5 S i 9 N U m 8 z b 1 R i L 2 p Y b F F O T X p D Q 3 F V b V E r Q l N 0 e E d q V H N X M F Z F U k V S V U Z U Q l l S V V J W b W t s b l F j c W h I S 2 h 2 R 3 N y b C 9 E S m Z D U U t i Z U 1 Q d k V V O E d x W W l x S 0 t t a U l B M H l Y O D B W Q V l t S W l J a X F B Z 2 F y a U t q S 3 l r M 0 p 4 N D N E d V R E b F k z Q 3 d v Z 0 F B S U F C S l J F R l V 1 e i t i e X N O Y m p P Q 2 0 z d k J q S n B W T G 1 q V n J W d E Z U b 0 V x b X N 2 e E 9 l Q W R K b 1 V r c m 4 2 Q T J F U k V S R W J r W G c x V k V W T 1 d Z a l J i Y 1 B L N U c x b F c 5 M j g 4 d G x v b 1 E y T m d i Q V k 5 N V F T U n g r K 2 t m Z U x t N X V V a E l T R U M 5 Z X Z V c W V p c F V D V n k 1 Y 2 d W c X R i c W l w d 0 d n b 0 p R M z U z c C t S V S t E a U l p S W l K e k F Z Q l V S V l N u Y W R B T l N E d V c 2 d m Z l T V N B e F V h K 0 N G d 0 1 l O U l l R n F Z Y V Z X c j E 0 O U J x d E l j T 1 h L R l V S R V J G V D B O Q U F B Y 2 4 4 U F p G M 1 Z 3 N k F 4 Q z J X Q l J F U k V S R l E 1 O G R N Y U V W V U p G a k 5 3 N j V R R 2 l i d X k z U j Z v V W o z a W l m c D l x c U Z H S 3 d V R F Z X W F V w V X N Y b k R w M X F x S 2 5 R W l h F e V p N b j B h V k x s N H F l Q m 9 D Q 1 l C V U E 2 T z R h S z N n b V J F U k V S R l F T Q n F 1 S X F O T F R a N W 1 R c 0 R V V E d m R j V i a j J 2 b 2 9 Z V U V i M z l V Y X V E R W x K d l h n N 2 R J V E l 5 R W 5 L N U h C c z N i c X p v c V Z B R l c 3 O S t Q W H g 5 Z m R H c V Z h d U t u Z 2 9 B U U J F c 0 J R R G t a V E p Z U l V S R V J G V F o 4 Z T Z N a U N x M X U 1 Z D F T T m l l Q 1 g y T y s x Y n g 4 d k F X S S 9 3 c F h 6 e l N U U V Z Q U H p h b W N y Z F J v M G J o N H N X T E R G Z z l 4 T m F 0 V z R l R W h B U 0 1 I R G 1 5 b 3 F k a V E r N G 5 Z W k 4 x S W l J a W 9 p c E F a T E Z Z M 0 w r T U Z o R l J H V m 5 N d 0 k z R H V j a S s 1 d D R t N n R V Z T l V S n d j d 1 h F N 0 5 o W D d 1 Y k 9 u W X U 4 d k R 3 M G I 5 N G N F U k V S b G F a M 0 V a V 1 B L M W V 1 N E 1 x V k t 6 a D U 4 a V I 4 Z l g w c l h h Q U t L T G l t N U Z 6 U F I 4 T l h B e X A 2 S 2 t S R V J F U l V E Q W F y a U t q U 0 1 X a k 1 T U G 9 u R y 9 v c z k y V l R l Z n B K R U 5 w T 0 N h O E F S c W 5 1 c C t Q S G p 5 T W 1 K Z 1 p Y c m x 5 Q m o 0 O F A 0 d U x p S 2 5 w S 1 Z B N m F O M i t P M 0 5 4 Y 1 J F U k V v R X V Y T H B X b T l P O W V X V m Y x d U h F N E Y v V j Y r U W s 5 c k l p S W l J a W 8 4 b U d 3 a W 9 n c U Z Y V n F Q c T R m e U l Y W j R K N U x r M G d D Q k R W V m 9 I c E R M N E M 5 M D R r Z W F n Y U 5 H W m M y M 1 V X T l Z n b 0 V Q T 1 p W M G R N a E l p S W l v a U x 3 c 1 N J U l Z R N F d J Q z F P a X p 2 b n R H N D d w V m Q x R D l U c T R B d V p E O X Z 6 R V J F Z 1 Z Z a U Z 2 b F V N V m h F U k V S R l Z Y Z 3 h X R V Z H R k 0 r V m J r Q n l U Q T I y N m V 4 b 2 Z p O F J B V U Z O d l Z H L 2 t 6 V 3 d x S X J L a E N K W W g 0 N k o 3 V n h Z b E l p S W l J d m R p d W d F U l Z h a j h I Q k 1 T d G 1 h N k x W R G w 2 U 3 R C d l d m O V V i M H h B M V Z F W k U 4 W k p n T U E 1 R j d Q c i t D W k V C R V J F V k Z S b U Z s R l J C V k d l O X V B c E g w N W J 1 d F B G Z E N 3 W U t V L 0 V j U H d S R l F F U m J B V V l x a 0 l P U 2 w 2 S V h C R l J F U k V S S l V M Z z F W R V Z D R 3 l y d X B 4 N D B n d T R J W T R s V l F o U n E w T 3 Z 2 Q U 8 1 Q 1 d O a U V y b U d 5 W k R 6 d l Y 4 a E x T e V F D e G p D a V l S R V J G U l p j U D h B e U s 2 N z l K T 2 E z S G p z S H N D V m N w Y U 1 r V D A 5 b W V n a W 9 p Y 0 Z 2 Q 1 l G O H d H Q z N K U 1 d B c E l S R V J F V k J u e D d v N k k 3 a H V M R 1 V n N W t J T W N k L 1 N L R V F F M V d p Z 1 E w S k F y Z W h H U m E r V C t I c E Q 3 U 1 p C e F F R d S 9 1 c D R W U F I w a U l p S W l 1 Z 2 N 6 c T R q b 3 Z q R G x X N U Q 0 Z D V a Y k F s V W V Y b U x V N 2 V I S F F C V V J s V n B B U T I v b 0 1 r M 0 l 1 c X F 2 N k t r U U V S R V I w V D B Z c k N L a W N t Z k 1 N K 1 B x O W t 6 a 1 p S a k x m Q z d 2 S U N r a W 5 2 T 0 h W d 0 F U U T R t b z l Q e n F l c 0 k 3 U 0 l x Y k o 5 U X c 1 N 3 R u a 1 F k M 3 l j M 0 5 S V T V P V G 9 Y T 0 l U W T J G a k 5 u e m 5 T N G I 4 b V N K Z G k z Y j U v T n R 1 a m 9 h S n c 0 Y 2 F K V X I 2 W F Z h a E V m S D Q r c 3 J D d 0 F n T V Z T d W Y 0 K 0 h r W U d n d 0 h w N m V s b E 9 v Z l p i R V p N V E F 3 T 0 h U c m t s a m 1 a e l d i Y 3 Z u M 2 J M Z W N x c T h U R V J G e T Z k S 2 x j e m 0 y e F d H Q T J t M T B l Z C t q U U l a d z d k O D d o d n Z q N G V L U 2 x w Y m w w U H A x T 1 Y r U y t 6 T X h N M 0 x o e F E v a W E 3 M W t p S 2 c 4 T V Z o R l J 1 V E p v e k V q W W t Z V j h 0 Z X N m d k 8 0 V i t M Z z M 2 a n l 0 Z 2 9 R T m t Z b k l E V 2 8 5 b 1 l U W l l F S E s 0 Z H l L b m 9 y Z z d 0 M j d l U F B O T j d G a 3 l a S X l u V 2 Z 4 N H N W N C s r M j N i Y m J O b V R N S H c 0 Y 1 B k M n I 4 e l p z M 2 N m R G d R W W Y 3 V H A 0 O G l X d l h y d G x z T z N q d 0 l G S l N V a 2 8 x M T Z T a 0 p I e j A w V W M 0 Y 3 V R S W p F W W p 4 b z h m a j V V c l Y 1 Y n F o c D J L W j d G W X N H S E R C b X p i d H E z W T R 5 W k 9 u S W d K R X l i Q W F D e j l R N m E x Y T l j a U t p b 0 t z M m Z Q U m t a R 1 J x b l B Z L 1 h 4 e H g 5 a i 9 Q a n h N S m x N T G 8 y T G k 0 d k R 6 c D A 3 W G Z x V G 1 K a F k 1 U G 5 1 M 0 x t R D R j T 0 h Z O W V 1 W F d Y O W x o e m F z b V V M Q m c 0 Y 2 l M T m 5 6 N 2 8 w N 3 V l Z m Y 4 Y U 9 I V H Z z d G 1 k a 1 p H R H M y T E Z Z d k h p e D A r Z k t 6 Y z N G U 3 k r O W h E L y s r T V B o L 3 R X c l Y r T i 8 v L 3 N m Q U d E e j V z M F l O V 3 B V c F F r a 0 V 0 R 0 R n N m t K U k Z S d T l G a 2 1 K T z d P Z 2 t s Z n R p Z H V F c G t J W V U v N l F s R k Q 2 c W F a R V J F V n J D U W E r T G c z Y n Y r b m h T Y k 5 B R V Z 3 K 1 Y 5 a l R D Y V R U V W F D S T Q w Y k 4 4 Y m Z m L y t O T G w y N k l E Q X d z T W p q b E V v b C 9 Q M z l I Z T d M e n M 2 M n k 2 V E l 5 c 2 9 x Z G J i T T B x V k x o Y k h w N m V r N G R P Z 1 F i d D I 2 S m V 6 W G F E V F l 0 V 3 N Y N H V Q a k F R Q V J F U k h v M T Y r Z l U r Z V d 5 V 1 F B Q U t Q U k N B O F B E e l J z M k J B c l Z x e k F s U 3 R Y T U d I Q 0 J N a m w 4 b E x O b V J 3 N 2 Z 2 d z Q 0 d U x p R U J F U m d R W U 5 H a m c 4 N X V X W F g 4 Y W t T W l B 3 M T E 5 L z R h V 1 h Y b k w 1 T m E 1 Z X Z Z c G Z m d m t G b 2 F H a H V I b n p K c j c r K 2 1 2 T W 5 E a 1 R J b E h w S H p i M T Z O R U Q z M z M z S F h i d T N J b G V 2 W G 8 1 U F c 3 V H B r M D R l U E F n U E Q y Z D Y w K 2 4 w K 2 5 3 L 3 Z 2 d m 8 w N m R P Z z c z c j F 5 N U V n Y U R B Z T N i d D B k e W N y T F Q 4 e E N M e G F o V n E x Y X h 4 O X k r Z l J z L y 9 m U V R K Q k p K a W N j N m E v N z g r Z E R w Z E t o Z H U 3 W m R S b V N y V n E z Z z Y r d H J O K 2 J 3 N G N N d 0 d B e G 8 z T G l 4 d z N P S 3 h X S W h t Q n d a R 1 l t T k d 6 Z G k y T E J o b U R a d E d o b z J i T 2 l X Z V J N U k 1 W a E Z S T 1 V p T D h P S W E 3 d X p Z V G F X T F Z E b H F a S 2 d k a G N W c E F v b W d o S 1 I r d 1 U x O V V i d W R U M X V I T T V G U k M 5 L 2 l N c z V j L 1 B 1 M 2 J 0 N C 8 v M z N u V H A y L 1 B q e H h l N S 8 0 W V V Y T U h M a 1 N I Z E 1 x M F E 2 b l U 0 b 0 N 6 S 2 J 6 V E F Z R E h a b F F v V z M 1 Z W M 3 M z U 5 U U t p M E l F b G 9 6 W n Q 1 O T k x M z Q r d n B p N m R L b H V I c j F L a G 8 x Y X V T T 2 I 0 R U F p R V F p a k J r e k J v T U h E O G F Y W D M 2 S k g z N z R B V G s 1 T 2 N q T X p M U T V 6 d G Z Y R j V H U m t W Q X F s V U l B c 3 J D d 3 N E R D Q r U G c 0 Z k k y T W p B e E 1 u V G 9 W V X F r V V g z N z V K Z j c 1 N X g 4 c 1 g 3 N G N x M W V 2 e G x 0 d n Z W W G s z S V l O R z R i T G x 5 K 1 g r R D N N b V R N S G M r Y k 1 L W E o v M z c 1 O U 1 X e l l N S n R 0 a l J v M V F u U j B k S W 5 u e n N 2 T H d 3 c 3 Z 2 R k R r L 2 5 Q b n p n b F p h Z V B H a l N 2 e G Z J V k p w Z E l T T T l x a W 8 2 T 2 g x V 2 9 4 Y n R 3 N C t Q b j V 1 W F I r U n p a d j N p d 0 U 2 d G F 2 W H k 5 c 0 5 4 Z 0 1 N S m x N b U R k d m 5 z T m c x W U V E Q n l D W H k 1 R 1 V s S V N r c E N R Q W d F c W x R c n Q y N 1 F B Q U h o N G V R d F p k a l J v M U 1 H Z k 9 I R X l l U E x u Q 3 k 1 Z U o 2 T U h D W U J V U n V a M G 1 6 W U N r Z m R t d 3 V K Y X B i M G N S T E V Y N F U 3 N F F l N 0 R z a j R q S 1 Q r Z 1 R T a V R 1 e W t i a T d p e U V k e T d m N E x p L 3 Z 6 O F d M V n B r c 3 k w e k 1 4 T y 8 v Z l l i Q m c 0 Y 0 N D O H Y y N F V q e k d Z e m Z 2 M z F W L 1 R 1 M 2 R z d W k w c W x V Z 2 4 v Y n p B W W h L Q l B X V m l E V E 5 i Q W t m W H J v V U 9 I U W l 3 d S t M a 0 1 H V E l F N 2 R x M X c 4 Q 0 J B N F Z 4 L 2 Z y M V E 2 O W V 2 Z k R p a X k 4 S z I v Y n U z W X V i T j I r V y t K c T V 1 U V Z s b U 1 l U E g 0 Z G F y U m E y O S t q U k E 3 R 3 h z V G g 5 K 2 p U Z W V P T 0 5 N b j V u W k J V U U V J Q m h 3 N F p o M X F 4 W l d M N T h P V X d t R S 8 3 N j Z 5 K 0 h 4 e D Q v Z n R 6 a D l 1 b l R w d 3 V C a T h K e W N u S X d i d H c 0 M 0 x w M U N 4 T W 5 U a 1 J v Y U N o Z W Y v M T F 4 T V h G N F p k Z m Z v R 2 5 w M m V S R 1 h m d n Z m Z W U 4 T H N B R k p R c 3 B x U 2 t J Q 3 d z e k 9 I e E Z v c 0 Z X V m x a Z H U r T G 9 v N H Z L N 1 Z h a l Z t e l p p R W t K Q V J U c D A 2 R l d D e k c z T G x 6 a 1 p t W m l j O C 8 v N 3 p F O G R i M 1 Q x S F d y R m 1 E W T h l T 2 9 X M 2 J 0 b m o 2 N m F l R j d Y Z n Y z a 1 Z 5 Y 2 p L Y U 4 y O X V O M G F q M F d E Z X Z I a 0 F D c 2 9 U N C t M a T h O V l h Y e U V 5 T W h M V n F s W E R n Z 1 V M M E x G a l I w e W V Q R m w 0 L 2 J T M E 5 J d 2 F O U W 9 O R 2 p S d 2 1 G b V h t N X V M R X l k T 3 d H Q X d Z U G J z M m N M M i t 2 W H J D M y 9 u T X B s T X V E W l l M Q l p Z T E J h T U d E R U N k K z d j d 2 F a T m 0 x Q 2 5 U a D A w Y T l h c 3 h K O E p F V k Z 4 R 0 t 3 a U l y Z k t 2 W k d Q N U p n Y 2 9 J e T l O d j B q N U t q W n h n Z G d u S X F J e X B u Y z N 3 T j F 1 c X V R d U N z Y l Y 3 W m 1 v a z U z R m V U K z V m T V J 5 Y 1 B E Q S 9 Y c T F i U F p k d m 5 5 W m N U S H g y U H Q y c l g 0 N G 9 z d m J F c W w x c T F i a H d N S E R p Q W l J Z 0 p 2 d n Z t b X c z T i s 4 O D A z d U h 2 M 0 x y N z Y 2 a X V Y N T d O c j F 5 N G N P S E F B S T B h T W d F c W x R d S 9 l d l c z M l c 3 O G V Q b n c 0 b m 4 3 N m F a a E 1 K d l R 0 M n h l Q m d Z S E l 6 c z R X a m 5 2 c n J i Z F F y M T Q 5 W k d k b n c 5 U F R F M 0 s 1 S E R F e E 1 U a D E 2 c F R U Y 3 p s e D R n V G k 0 d U x z d G t z a 0 V n Y X I z T 3 p w c D U 5 R 1 p t W W 1 l d m J z Q 1 p G S W h O Z G V l N j N Z N D F O V F U z S H g 0 a 1 Y w N 3 R 3 W l l y S F l K b E J x Z G V 2 V 0 x V e V p N Z 1 Z K U 1 V r W U 1 X S U V u b n J x S 1 F B R l F a c X B V N m R p L 1 B q e F d M S m t D Z k x 5 O H Z E V 1 c y L 1 p C V z l h d D I 1 d D g v V 2 l S W X V 3 Z G V 0 V 0 x G c T B D S 0 d o b 1 h h d n Q z U G 5 U c X h j d V J K Z m Z Q R U Z t a l p 0 N n V x U H d D V m 1 z e G x m Z m Z V V j B 0 U F R N W G Z 1 W E 9 F O T d P W G x C Y l Z h W F d U S m 9 M T k 9 u V H F G W m N 1 V 0 l T Z 2 9 D R 1 B I a n J Y W k 4 y L 2 V Q Q n c 4 Z U J C a n h v e E J q e D Q 5 Y l B h S l J D T G g 3 M E l z R m t N b W s w R 2 x V d U h p e F l 2 W X Z u M D d I b i 8 4 Y 1 h 6 M j J X Z k N 6 L 3 J P b l R 2 N D l O T l B V Y T l l U F V 5 Y U 5 B a 1 N p Y 1 J 1 T G 4 v O D h R Z W t V a W 5 X c m w x c m t 6 M m 4 w K 2 1 3 W W N N R z N M N T l H N 0 d 4 c 1 R D W l R C Z 3 d Z Q U R 1 M 0 x s a j A 5 d k 1 6 O D h Q c j d 6 e U N v T l Z S R l J t R E Z Z U m t k d G t K K 2 1 S Y 3 F E c 2 p Z c U R X e W h R d l p G W H l R Y 1 N F Y m 1 K T l d D V k h K T 0 R 4 R j N a N V J x d 0 F n b 3 l J c X c z Z U V G Q l F Y a n p 6 V G N S R X h P R G x K U V V v U 3 d u T F M w T n k 1 W X R R O X U y Y m R H N 2 Q y K 2 I 0 R k R o W U V H M W F 0 W H c 5 O T k v S X p V M U Z U V n I x b l J w S H R 1 M m J j U F Z x M W V o V k N y a D R l R W h a S W o 4 L 1 B Q U H V I b n p K a V p P b k F n Q X F G Z X Z I a 2 F O R 2 l X V U J C W G 5 s V m R l d 1 p B a F E v R E Z G M T g 0 T l F l V H l Z U 2 V Q W H V p W D c 5 K 1 R w Z E l V d G t W e m 5 E e T h m S E I y Y k 5 u M G F S S k U 0 Z k h M b H U y R E h 2 M j d F S D c 5 d T B k W m k 3 R n h j V m g y c l J w e U 1 u S n d k Q 2 h R O U d u V H g r Y i 9 R c U Z B a k 5 u e n N T N G N l T 3 d j d V Z L e E 1 Y R l l m e j Q 4 Y 1 g y W k h 2 d X V l Z X d l Z k 5 t Z l B u b G w 1 Z y 9 m N z V O W U V X b j A y S D U 4 d V h 3 O X Z a R z N i c D F Y Z j N X W F d J M m 1 6 R n I x a X d j T z N Z T U g z M z B F U j U 5 O U Z H Y i 9 j b k p 5 W G o r K 2 V l T F B V Z n Y z c j N 4 N F l j Z k 9 0 e V h u S n l N c U t n b 1 N D U V N U S j A 2 M W F Z c 2 I 5 K y t m V G g 0 O E N B Y U 5 H a G d r M j F s N W U z d E x a U T h u a n A x Q 2 c w Y k 5 z U 3 d Z Y 0 5 3 K 1 B C a D d O K y 9 I d 2 t K Q 1 R h Q l h t c z V y M X F 0 R n J i T F p E S 3 N Y c j B h U U 1 G M W F k T 2 1 U Z W p U c D Q 5 Z G 1 h Z E V J c 0 h h d F d 2 a D c r O F B n O E V B b 0 N E b 1 d h d F d M U V F H Q m l J b 0 t B Z 0 J B U U Z 1 e W Z B a 0 l n S V l y Q 0 l p T j h s T T B D S D F p T H J r Q T R z a E V n T m h u W H l o R E p X N W F W W k V S T T Z U K z N z Z 2 9 w Y y 9 F b m R s S V d G Y k Z 2 e n F l c 0 t 2 c n J 4 Y 0 d x O U h S V V h o e E l r V G R 0 d m Z l K z g 5 d T I x S G p 4 N j F L N T N h d W 5 X c j B K a T h a O C t l V 0 x O b U R i W n M y W U l Q U H Z q Q T Z U b m N 1 S E V E W j g r Z X h m U F B Q e T g w T W U v U W 9 R U F V h a l Z T V T F Q a D R l R 0 J E a D A 2 M k l 4 N S 9 2 b m 4 4 Z n J y c n h k N X p u d X p R c H d o a 1 V n Z 2 w 4 d W g w V 2 h j S G t 2 T z A r b D A y T H g 1 c y 9 E M U k 0 O D h n c 2 p J U 0 F E Q W 1 U T m 4 4 T W t u b j Z C U G 5 6 N F l P b l N v V F d E b z F x M W I y T E 5 u R D d w M T Y y W V h x T k x y O V Z p M W F o W F d y b D B M b V V 5 R 3 F W T 2 5 v b V B I a m d B S 0 F o L 2 p 4 N D l I c T F h d D h P N j c 3 M E t o V U 9 D N z c 3 N 0 R 2 S G 5 6 c 0 h Q b l R n d 2 V Q Q m g 5 K y 9 i R l N 5 K z l C S 1 Z T Y V R m Z l d y V n E 0 Z D E z M z h X U 0 p V d H c 0 c 1 F K d E c z Y l Z 0 a T N j d V Z L M 0 w x N 0 Y 3 T m 5 6 e T Z 5 Z D F a a D U 4 K 2 Z M e k d n V k J T R H d Z Q 2 J O M j l p d 0 l B Q k R z O V J y V m 8 x b T V K W V I 4 T E R 3 e D F 1 V D A x T n h k a X h Z N U d i b T R 1 e F k 4 Z m F s T 1 h k d l h z W E N 4 Y 3 V o S 2 V u S n l a T W 1 P Q X d D N m 9 v N 2 R 1 M 1 I v M z Y 5 W E h z M k R G a F c w c E t D d G F 0 V z R l M z N u c E x D Q k t l U E h r U 2 h 3 O G Z G b z d a d T N j d n p H W X p O b T N h W k 5 Q a k N n Q 1 d M R m 1 D T l d 2 V 0 F B R D I 3 T m 1 E b V R O b j R 1 b W 5 u M 2 F Z O V V a R T V B N E 1 W a E Z S b V d V b j Z z c 2 N x S k x J U l h p a 2 l 3 c n l h c n d z R V Z I R k V j d E V x T l B k R C t s b n R N a T h x a 1 B X V l Q w V X d W S U V Q T 1 l G W l M z M 0 J 0 S W J O V 3 F F d 1 l N S E M x O W Z 1 W E l G S V N F a F V D Z 1 V B Q X A 2 V 1 Y y L 2 Z 0 M m 1 4 T 2 5 J a 1 N Q N C 9 m Z m Z i Y z R U R 2 h x S 3 h 4 O S 9 I R H Q z N 3 N U Q W d R T 2 R 6 b X o 0 K y s r L 0 F j R H V C d n p n d 1 l Q Q 3 l u e D c 5 d X h C e D Q 0 Z G h a W F V y S U d z b 2 x n e k x s e W x V c W x z T X N m S S 9 Y U T Z I V m F z V 0 F H Z 0 l N a j A 5 T k 5 Q Q z h H c X B r M m J Z c 3 l Z T V p n e l p 3 N l N r c E l 3 W m N v V U l Z Q z B Z T U V D a U 1 W a X Z Q M z I y e m J u T z N Q b U R H Y l B u b z J i T j I r a V Z x M W F t R E p s a W s w N W 5 O R m 9 4 S V V M R n h B Y 0 h D e H N r O G x r R 0 R O b U R K b z B h W U p G a X h a a D F h c F Y y T E J o Q T V Z d F c 0 W n E x Y W 9 o S 3 l z T F I 0 O G V G W T V Y S 0 J U b z F x M G J z c k t 5 c 0 h Q b l R 1 S D d X T D k r U F I 1 O T l G R 2 t w c W J h L 1 Q 1 M j d k c l Y 3 a j F R c z J i T l l v T 3 N W Z 2 F E Q V h Q b n p y W F o 1 d W 5 w a W E r L y 9 y c k l W U 2 w 5 Z k h 6 c 3 l 2 T 2 N r W m F X a G s 4 L y 9 S U V p H U m t Z U G 5 3 N H V u Z n Z M d X d 6 b T g y W U 9 Y T W 1 z c k 9 6 T V h y M G F K Z F h C c l J Z T E t o Z X Z i c k 5 x b 2 x 4 Y 1 h G W X Q y N G R P b m J z S 0 p R e G F q U W F t M k J W N T g 2 Z F l U Y W J J W m Z M c 1 h q e F l 0 U 3 V Y U n R k d T N Z R k F K d U c 3 O W J N e n N 6 T V R J U 0 d o a U l u S n d k c G F X b E l T M H N U V m c w d H p T c V N S R V N G O G E 2 U W l N b 2 t P M U d Q b E V O b E s v M l R L c 1 N v O D R 3 Z n B O N W M 4 W S t J S 3 A 1 W U p r S 0 4 x Z 2 9 F T m Z W R z V s V W R N a T d r S V R r b U I x S 0 Z H R E l m U 2 F I L 1 N p R H p F Y 0 0 3 c U h T W l Y w c W x V a W k 3 T 2 5 i c 0 d K W X V Y W X J P b l R 0 a n p K Z 3 h B S U N s U z V k a X p a b z E 2 T n U z T H d Z T k d n U 1 p U S W J r N U d T S D U r c l J v d 2 R t e j U 2 T m 8 w Z V B D c G t 0 e F R F W U R O a S t m V H V h T k d s a T E y O G 5 K a V l H U 3 F V U 2 V Y b D V X T D U 4 T 1 d K a V l v V H l 3 Q 0 5 I a n V E T W 1 U T k Z u d m Z l V m V W Z W U r M j F F a k 9 t L 3 Z 6 e l Q x U 3 Z Y a D E z N 3 R 3 c G N k N m x Z Z E p a b 0 1 z M m x u e G d G U 1 Q z O T R E R X l S V X M v Z n o 4 a E 1 5 c V F Z T U c y Z T N 2 M G F N S G d v S 0 M 4 U G 5 u b j J Q a 3 l K R 1 l Q b j A 2 W W 1 O a m N m V G 9 V W H p 3 d 1 F l b 1 V h T 0 d 6 Z k Y 1 Z V h s S V M w d E R 2 M z c 5 O E 8 2 N z d 3 c V p m c z d v M m J N b j J y V n J o N T k r K 2 d r b W t 3 b l Z x b F V E V U p E O U 0 z d j J i R W l s V X B 0 T W 9 v T U h E O X F N b D h s a 1 N F e E 1 4 S U l G Q y t 6 T z N i R m p S N X R n M V l n U k k y Q X l t U k F V R k Z U a X Z D d 1 d D N W 8 y Y l d y W H R M M m 9 R Q l V B W E w 5 K 3 Z j a W 0 4 V l l k T 2 5 U Q X F G R 2 p o S z h 2 W H J 5 S X l a T W 5 J e k 1 6 R T R N S E Q 3 W l p t Q U F B Z n Y z M V Y 4 V E d 4 c U o 3 O S s 0 M k F h Z V N w S 1 N r S U N v c U N p c V Z 5 a T R y T W l F a E F R Q V F I e D h 2 Q k l a V F V s S m d O c H R 4 N n R R c E J B W U d J a X d z V E N q a F h M R m l C V 3 J Y c m k w R X N 5 M F d D L 2 J 0 M j R l M H R E U m N 1 b l F K U U V H R 3 F F Y W p z V m t a T k N B Z 0 F J O C s r a W l E V l V S V V p n e F d F V k d w d V N O U U p m T 1 Z v R z U z U D B q a z d L U k 9 S S l d M V 0 N a Q 3 d H T m V D S G p N Q z F s W D l k Q 2 s 1 U 0 5 m Y l l Z b X p Z Q 3 N x M 3 J o d U 1 E S H Z S S F U x T H Z V c i 9 Q b m 4 z L 2 k r K y s v U j V z M m J U Q m l 4 Q W h o K z h D Q k E r S G o 0 N E 5 s e T V i a D V N b V R R d j h v U n p w M D Z J R G 8 2 R 2 o 4 L 2 Z m Z l R n V 3 I 5 d T N i a D h 6 T V R J d 2 N P Z E p t Z T J K a U l v N G Z Q N D R l U F h v Z 0 p p W U d z M m J O d 2 9 n U k k v R G 5 u M z h D Q U Y 1 N D R R V 0 h n U T Z y Z S 9 l O S t 1 c X J 3 c X B o N m V u c D J M e D V N N 3 A w N l d M V F o w Z 2 t F c U Z H a l J v d U 5 X T j N S Y 3 F o S E t o d m x p N 2 p x N 0 x 6 c m U y S n N J N z J K W F N s M W F K R k M w U k h S M l B D a E F r W U 9 Y S W t E Q V l E V 3 J W c W h W Z G V l Y 1 h 1 M k x a d D I y T F p z b V V 1 O T B t e j h 2 U H p 3 N W d 4 W T J B M m 0 r M z J U W n c 0 M F M 3 W T R x c V V s Q l N i M V N n T D k x d X J X Y k 9 t V U w 0 V 0 d 4 d H I w e U F j S 0 1 o N k F v Q z Z k Z X N p S U N D Z z J O Z F J x V l F s T n F n d m 5 C b D E 0 T U F C Z l B Y V l Z 6 Q W F q Z m p m L y 8 2 S D U 1 N T d 6 d W J Z M k 5 o W X J G e T V F b l h y M X N Y L y 9 2 Z S 9 Z c z l y T k J w e D Z 0 U X B I R G h 3 Q U t t c H F U Q V l E U E Q z O T B l S E R o M H d i d H c 0 a D J Q d X p S d 0 R n S E h q e H V H R k Y x N n d 1 e D R V S m h L S n N I R G h R c 2 h r T W l G Y k x p d 3 N E R j I 3 Z G t W d 2 N E Q 0 N n N E 1 S R U J C U W J H Q 1 B p T W d W R E Z Z U l V h b m t K T 2 V Y T 1 Z B b D k v Z E F u Y W R W R U R 2 N V Z K a U l x S 0 l V O U s v e X R O b G 0 w S m l S c n p a Q j V 1 T j h M N W 5 D O H Z Q e k 1 X U E d E T 3 p i d H c r U m t a S G 8 w N m N Q e n A 4 L 2 I z T k 0 v Z n I x T V d E Q U F Q e j E x M T h Z T 1 h J a y t 2 Z n Y 3 L 0 J j U G o 0 K 2 F O V 3 F G W T R k T z R h c 3 J L d 1 N Y M 3 Z E a G c w S U R n N j J D d 2 l z W E x r U 2 9 h R 2 h h T l N v R V d K a V l s Q 3 p a a z N N b n o 4 Z k l T R W g y T H A x S z l h d l h 5 O E V y a H p S N i 9 W Q 2 F S b G d X d 2 9 V S H g r U H p a c z N v M z M 3 O X V q U 3 B Z d k 5 1 U E R 3 Y 0 9 6 W n N 3 Z T V 1 Y m t P K 3 h l V l J h M G 5 m Q i 9 Z e k N x d m N s Z 0 V v R T Z k T 2 h n e F l v V F F J T D l w M D Z Z M k s x U V d W d H B B V l d H R l Z 3 V z B X Q X F X R W k 3 c T l W e X h Z O G N P d T V K W n F 6 Z m V l R V B v T X p W O S t u V G s 1 a n I r U E R O d T N E a U h q Y z B M O C 9 Y M V J a Y 3 V Y Y U J T c W V 4 V 0 9 I U k V K c F B C M j l z Y k V 5 W k 1 R T X V X T F c z M j N i a H h B O U 9 t V F l O Q 2 9 j R F V x V l B o N m V r S n M 5 b U 1 O V 3 Z X U U N L U j J M M y 9 y M S s v a m 9 r V E o w S 2 h V R U F z R n F O a n g 0 N l l Q S G t 5 U k N J U m h n N G R h b l B z b V R O b k 1 H S E N C T X l m U D E 4 S U Z t L 1 l z Q U V y V n F 6 Q X B r M m J J S k Z J c 0 g v L 2 Z u e j k 5 Z G N B Q 3 N v d H Q y L 2 Z q a j E 3 O W d B Q X V u W H J o c l Z y M X d y Z j R 6 d n Z 2 Q U 0 v U H o 4 O C s r e X p B Q U N 0 V m 9 2 U m 8 w Z W p S N D h l Z H B s a V J F U 2 x 3 V 0 F W R W J r c 0 p 6 a 2 Y x d y 9 r b E 9 r Y z N v R W V x T j N W R D J K Z W h Z a W 9 p c E l x e E p B c V N s K y t M S l Z L N G V I a G d m S G p 4 K 1 A w N m R Q N D d M U F B o T j V R V m l h V E N R Y U R B U 3 R Y c n N U c D A 2 Y 2 R a c U Z Z U G Z Y V V V 6 a D I 3 S m h k d 0 9 0 Z T U 4 K 2 Z S M E p D Q W 9 Z U E g y N X p j M z N y M W k z c z M 3 O W Z X R j N N e X B x Q k V o W V d o b m J 0 M m d r Q n J x M W J 0 K 0 x Z c 1 d N M n E v N n R X c l V L M W F 0 W G Q r N E h V S W k x c 2 Z U R m l 4 Z l J 1 b l Z y b D h j W F J 5 S V h R U 0 h u Q 2 1 Y T 0 9 u a n d J R 2 J O b W 9 Y c T F h d W p l d l h x V 0 x a c 0 d i S 3 p z e k Z r e U J D b m d q R m x Z Y z F 3 Y 3 R l S 2 N r c W x V d W p U W l h W d j d 5 M m d Z R 1 h F d 3 F 2 b T V l Y m 0 y a D J Y a 1 p F Q m p V Y U Q 4 U E J 3 N k h R N m F M V m F U S n c 0 R V Z x d E Z o O S s r Q 0 d l Z X V v c H V 3 Q V J B S n c 0 Y 1 F J d F c 3 W V V m b l p 0 M n J U Q n F s V 3 I 3 T j d y Y X J V Y W t 5 W k 5 n a z Z u d z Z 4 W n M 0 U k F v R W d r d 3 Z I a n h 4 R W Z I N C t X T F Z 1 a W Z 2 M z Z 3 c G l 3 c 0 R C T W 1 6 W U 5 y V n U z e H R D a F E r S G o 0 e U 8 4 e n I x b G 1 k Y W Z x V l F x R m Z a W l N 5 M n R Y O W V 0 V z F k W W t k T m F C d G k 1 Y z J j Q V F P M 2 F 0 V z M r L 2 h z M W F p U 1 V C Q n N N Q m t 5 Z l B o M 0 p 5 Y 2 w y c X l V U 0 V a V V d i e E 9 K e U N W Q 2 9 N c F M r b k 1 v U T J V S T Y r U U x F V n R V R W R G R F R D U V N D Y X Z u b l Q 1 O U d v M G F O V U o w Z E x U T k 1 m d j I 3 Y 0 9 N R 1 R O U X J W b z E 5 T 3 p a R T l 1 M m J T d n l m Q j A 3 Z G t U a n h v M F J F a E t D Q X d j T 0 Z I b G N v M G F O O E 0 w M z M 2 Q m h 3 N F k y M n d N Q 0 F s Q 3 Z Y a j M w N n R W T H l L W W 9 i T 3 J V c V R a Z j c 5 c T F D M E Z C U V R i b i t m T E x M N H Y r a G 9 2 U n F G R W p T Q 1 F T e E 1 i R z J n U 3 J k R G 9 k U E Q w O T N a S n B R O F h U Y U R U N D Z h Z W Z z R 1 h M R n R T d V h S c 3 p a c 3 l B U 3 F W Q 1 Z G U V V O b X p Z Z 0 p z M 2 I r S 3 p 6 e j R y M X p J d n R i c G d z U l l 2 T H k r M 2 5 k T 1 o x U U t s V X F u T m N T Y V R 5 Z T Z Z T F Z 1 M j R M Z m Z m c 1 A 2 O W V 1 e G U v Z H V M R n k 0 R U 9 2 W H I w Z F F V Q k J l Z l B G R i 9 Q e n p 6 d 2 d M Q z d N c D Y 3 d D A 2 U k l t V E p p Q S 9 2 M z c y N V R J M 2 h 1 b z B 1 d j F t R H g 1 T W x K U 1 V q Q j I 3 R m l i U l J W R U l o S E d q Q m 1 E R H o 3 N E F M T m 1 6 Y 0 l Q U C 9 3 Z 0 J K N D h Q R H p R d m 4 x N 2 g 5 L 1 R 0 O T k r a T M v K y t j Z n V l L 3 J v b z Q r R W 9 K U F J h T F I 1 Y j R X R 2 h n c k I 2 W F h y M X F G M j d k c E Z a a 2 0 x Y W R N R 3 U z Z n Z 4 d W 5 U c D d G b X p S c k V 4 c 1 p p N n R T c G R 0 Y 1 Z J c U x T W X J D S 2 l K e V d l e U 1 m M S 9 l W E x h T k t W Y 2 N U d F o 1 d 2 I 0 a 0 h F U k V W T k l F T 0 N R b H g 2 d G p t e l p 2 Y m J a T k t w Z m p t b T I v c 2 J x U X Z Y Y n F F N G N P S E Y z b X V 3 c X V Z V 1 Q z M j J H T 1 l Q M z k r a W Z Q S X l z c k N u V H Q z R U J F U m d l Y k 5 t K 1 B m Z i 8 v R m 9 F R 0 R o Q n Z v S F R 0 M j R O Z G Z m O F h D a F F z U k d C a F k 0 d m 5 J Z G Z u N S t k a T V j e W R X c k Z p Q n J L d 3 M 5 T 2 p S Q X l O R 2 p C Q 0 N V b D k 4 O F F X K y s r N D c 3 T n k 1 R T Z O S G o w W l V W R l N K Z l p 4 S 3 k 3 c V M z T D B O e m l z R G E 3 b X V v K 0 R Y Y T Y r O W h u U G 5 6 d U h u b j M 5 R 2 x 5 N W R v R k F v c 0 d M R k N u V H Q y a F h Q U C 8 4 O G Z 2 L z l k O V N 2 W D E v S V V p c k 1 h R F J p M n J S c E 9 I d j J M Q V l P S E 9 q d y 9 S U W F H b 2 9 C Q X d a Z z Z k S 2 x X T F p z R 1 Q 3 N D R J T V M 1 O X V y V n k r Y k 1 z T 2 t w Q 1 N z W H I w Y U F 3 W U 1 F S H B P S F R s e U J Q d j M 3 e S 9 4 W E V h a k V V b E p T Y 0 l x Z 2 t C Q m 5 6 d 2 Z I e D k 4 O X R s b m t F Z 2 t t R D U 5 T 3 R x M G F R T z l Y b y 8 z M z M 4 Z m 4 z e n l D V n E w Y U Z I a X V Z b U l p c 0 p n R l J F N V J a Z H B 4 U F Y v e X h h b z h v K 1 F v M m J i a 3 A 5 d 0 V o R T l q T E t 5 c 3 J C N z k y N m J i Z k h 4 O G Z k M U R v N z Z S W V d I a D J Q Z X Z I a z I y N 1 p 2 M z Q 2 Z E 8 z Z W l k d T N h e U 0 z T n h h a F J v K 0 R y N n l 2 c 3 Q y Y k c 1 T 2 Z u N C 9 i d D I w a E x T e E 5 L a H R h d l g 0 K z F h O W N p T l R V V l d x M F d 3 Y 0 h C V 0 x W c U Z a N T k 5 b G x F U l V W a C 8 v N z k 2 T l N w R T R D Q 2 5 q e H F 0 V n B Z T F k 3 S 0 x p T W p B M W x a V 1 V M a i s r b l R w K 1 B J a 1 N P b 1 U 2 Y 0 9 K a z Z j Y U J m S U Z J d k Z H R E 5 t R E Z R c U Z k Y X V Y W X Z U c D A r a l c 3 Z H U 1 V E s z U z V j d V F T c V Y y c T A 4 V 0 5 I T 2 5 q M k x H e m R 1 Q 0 g y d T d p V V N p V E I r L 0 h o a 1 o y Z E R v V k F n S 3 l z T E s x Z X V C Q U F N R 1 R J R V o 4 N m N 3 W G Z m Z l l j R 0 R S c l l C S l F O Q m d O b X p a c U Z Z O G V P N G J Y W F h y T X B S Y n p Y S z Y r O G d q M T c 5 d U N Q U C 8 1 Q T U 4 N m R T e X k z Y T l p d 2 9 V M l d V M X h j S E Z h d l h v M 0 l 5 R W d o N k 5 T N m R X c 0 1 H R E N n M l B P Y 0 9 I R U M z M y 8 v U F Z R c U Z l Y k 1 t U U 1 B T U p 2 T j J M S m x D N H h H S X d 3 R 0 E 0 W U 9 I W W 8 y Y m R v Q U t I a l B w c V d s b F h 2 S k t C R T k r Q m l z S X F J U z V h d k 5 1 T F k 3 R z V h a V c 2 V 1 V x R n A 5 T 1 V M Y U 1 G Q k Z S R l N V O V B S M H U v N D Z B Q k F T R W l K a 0 d 1 W G w 1 U U g 0 d n d i V U d S a 1 p O c 3 Z H V z F t U H U z S G p o c z A y c z l s c 3 M r M 2 U x M 0 Y w Z 3 l t W H k 0 V 2 I z c X l z T E t 4 W X N R S T d k K z d F a U J F a j h Q V F R U M l B x M U t t S W p v N 0 c r K y s v a j Y 1 Z H V 3 c m 5 X T D U 4 T 1 Z h d l h t M X p M a T h 2 T D V o T U p 0 U 3 N X U k 9 0 V z d k R 1 N F Z 0 l h d G V 1 R F F C N D h z a 2 5 V Y T l l U F h 6 L y 9 m Z G 8 z T G d 4 Q W d J Q 0 V C O G Z q L 3 I x N n d 1 O W R h a H M w d F B U T V d i T U d P a j F l d n o 3 N z c v W X M y Y 1 B o Z z B i a H A 0 O W U r S 0 p K N T R v d H R 4 e T h P R E I 2 T l N w V T d u M U p O S m 9 O R G g w N k J D Y U 4 y L 3 U x c j l 2 N j N 1 a E 9 C Y U x 4 Y W I w N z k 3 Z W N M L y 8 v a n Y 4 L 2 Y z e H h C T l B B U G k v W G s r R l Z 4 S D A 4 Z k V S c 3 E 2 c 2 Z l T W V l K 3 d 4 Z U h w N l l 1 T E V p U m c r Z k R p M m J k c 2 0 5 S V J L U 0 V q Q T N M b H p F U j h m a j Z a T m 0 2 S j E 2 O V k 0 Z X Z R b z h 2 T H l i U D V v d F Z y a z V l V k J v O U Z B S k J M Q m J E Y m o y M i s v e F E 4 L y 9 P R F N 6 M G 1 2 T D F q Q n R Q R G Z z V k t w Z E J p Z 3 p z L 1 B S M l p t S n Z i c z J Z T 3 R X N 2 Z p O G N j Z k Y z c l p u V G h 4 Q W o v O T l C T V N F a E x 3 N U p O U E l q V T F G U 3 R Y c m t T e l p z M F F I a D Z P c E t R a 2 l N V m l t O T V h U k V T b H d X Q V Z F U l h M c E x m Z z J x N H N t U E p M M z Z U S 3 J 4 N E R W V V J F e G Z I e j g 4 T V R U e n l C U 1 p N b T J X d z N t V X c 0 Y 2 V J R W R 1 e l l n Y X l z T E d 6 W n N n V U J B U U Z D e j V w W n M y W W h O a m E y e V B P K y s r N j d U b T B E Q 2 p L Z V Z D c V Y z Z l p y M T Y 3 a H Y v L y t 3 L 0 h q e D N I c z J E R 0 V o W V h o b T I r K 0 V m c n F 6 S n c 1 R S t 2 V 3 J j U D g r Z k 9 4 Z V B G a W R P a l F B V T J i T m t Y Y n R t M W h N c G t R R 2 h x S 1 d y V n F J V F E w d E 5 q e U x y R l l q T T g r K 3 d 5 a l J v M 0 N 5 S k V q M G F G R E I x e S t m T m x o U T J 4 e V h W W l d G a 2 F Q S G c y d F Z v d D U 4 K 1 p o e T V Z d G 1 E b H p K c G 8 w Y V l M S X l F a G 9 O Q n A 0 Z W 5 y Q 3 c 4 T k Q r Q 0 9 S U 0 d B M E d w R 2 Z u d y t E d 1 l E O C 9 I e G N 1 W E l G M W F 0 W F I 5 d T J i Z D A 2 d n p W c j F r Q 2 4 w N k Z Q b n o 1 d U 8 y Z H V i a T V l Z U 9 H R k V v L z c 3 Y m Z m O E 5 0 d n Z 6 b m N a e l F h S V J h T D B h Z F B I K 0 Y 5 W i s z c n R I R G h R c n N G Q W Z M e T h y Q n A w e V o 0 Z T N z T D c 1 R T Z k Z X B n d 1 l J R n d p c D h B Q k F k S F k w T E Z 5 N E F L R m h B c n B P U U F B Q W d B R W x F U V Z T c G I 4 e V l N W G F 2 T F J L S m 9 G Q W 9 v R k F v N E 9 Q a k E 2 V l N p Y n A x N i t M c T F h d j Q v Z m Z m O G N Z Y m I r Q 2 Z m L z Z C d 1 d C Q W F t b 3 F t a l Z y W m p Q K z h P S E R 1 S H o 1 T X F S U 0 t m Y n Q y d 2 V S U 0 9 S V U 9 l M y s v Z n R o T U J p Z 1 V x b n d 5 U 2 V m N E t t b m 5 z T D U 4 K 2 Z 4 d 1 F j Z k l E R X h F U 0 V o S V l p S 2 l r T G J 0 b T F 4 N T g 0 Z G p C c z N E c 0 9 I R D h k c n I 3 M k d v M G V Q b 2 t t V E p 2 R D I 5 a T d 4 Z F l p S W l z T m d G U k V W e V d 3 R X J 1 M 0 p o a 0 Z i K 3 B R c T F T T 2 V D R z N I U U J V U l V Y R 3 M y U m I z R W 9 2 R i t Q c n J y N U d U V T F D R 0 h S Z 1 l h T k 0 v N m 9 N U F B o R D J s W l Z D b 1 h D N G Z m L y s v Z G l 5 W l F z a U l 5 U H g 1 W m R m b 2 x X c l Z u W n o 3 T i s v U D N y M z d v M X Q y N 1 l o S m l Z R z l l d l h 0 e X R E Y 2 t a N G V E a m 1 6 N S t Q N z c v L 0 h s d T N i a 1 d E Q m c y Y 0 N q W l F 5 W H g 4 Z k N D V l N 2 S E Z G M S t n V H A w N k d E b H l K R n E y Y k l t d F c 3 Z G k 0 O G F O e U 1 y S 2 N 2 c G N 4 Z l V 3 S z Q z c z d H e X N X N 2 N P T F Z 1 M k Z N c k o z T U h i M n h 2 V H B r M n o y V F p s e W h T N z Q 3 c D M 3 N D V l d l h v S l g y c z B H a U Z 3 N 0 9 I a F l i U G l K U U M w Y k 5 r U 2 Z m c j B 3 Z T d k d S s x N l B v b k Z Z b 1 N H a H R v M W 9 5 O G N x Q U t B Q V F N R 1 l O K y t m U W d K Q 1 V G Q V F B Q l V L a F d V U 3 F V U W x G S W 9 G U E Q y O X J i T G R s T 3 I x U m c 0 Y 0 N D T 0 h 6 K 0 8 x M T k v S F l z V 0 x V S k d S b 2 J E W n V 2 c D Z l b E N P Y U p L c G N L U U l V T W N a b E x k c T J 2 W H J z a k t 5 c 0 t 6 e n o 0 c k J K M 0 N 3 O E 1 S R U J D Q S 9 2 M z d v M H V Y T G t J R 1 p m W H E x V E Z 2 M 2 p 5 c 1 d M R U N t e l p 0 Q W d C O C 9 2 b m 5 K Y j R H R V Z G S l J C Y U x w U X h y Z W h I U k E 4 d F N F S 2 p T c E J s S 2 Z R c l Z J L y s v b V R v W G N T S W l z b k h 0 M m p X S V J D S 2 h C S z R 5 T T V 2 T j d E L 3 p n T W p P e m 5 h W V B X Z G x O Q n B o T k J w a E 1 w b G d O c H Z 0 e X V H c 2 Z I e D g z R j Z h d V d Q S E R y U n I x d z U r Z m 4 1 d V B l K 0 R L R G s 1 R 2 J W c T F Z S l l M R V p 5 Y 2 p L T V J p T 0 N n b 0 t j V 3 Z t U W l L a X F Z T E N L a U J 4 S 0 9 a U 0 w 3 R V I 5 c W N m N 2 h z c 1 E x d E d Y Z 1 N v a U l p S W l J a U p 5 Q 1 I r V E V a R 2 Q 5 R F B h T W d X c W x M V V l x Q 0 l p S W l J a U l x T F N Z Y z h x S X J L U m 1 h R E Q 3 Z i s w c F I 3 d k V 5 S k Z l R 2 Z m a 2 c 4 a 0 l p S W l J a U l p Y 2 9 D W l Z V U W s w S 1 l i a 0 h w V V h l c n h u b j R T a E h V c X V o Y 0 d F U k V S R V J F U l V V a 1 l y Q 0 l p Q U l B e H o 0 e m t t Q n l n b E Y z c 1 B P U W l Q T k p O Q l R I e k 5 Z b U l p S W l J a U t n T U d L d 2 l J b G p N U U 5 L K 0 h K a n l T e G V w R W t t Q T J 0 M z g 0 Q 0 h u S l l X S W l J a U l p S W p L a G 5 l V 1 J J U W J o M 0 9 o e X p T V 2 V u e D R a e F h r Z n U 1 Z H d w c U l p S W l J a U l n Z V R n e F d F V D N r N 2 w 3 V U l m d G E 2 V m Y r Q z R u M G d V K 0 k x S T B 6 S W l J a U l p S W l v b 2 N a Z z F W R U Q 3 R z h P M G J j U E Z u N m h 1 c l Z I d l Z D d F F a e U 4 4 N k l p S W l J a U l p S U h u W U 1 W a E U 5 c E l 4 N V p p V D l r M T N x a H V y S 1 V C b E N X a W 5 j T 3 l r a U l p S W l J a U o 2 N k R G W V J m U 1 F T d H F Y Q T V P K 2 R K R X F U e j h K d 3 A 3 M E J V U n V u a F F S R V J F U k V S R T k 5 Q m l z S W 5 v S T N U b W 5 M W F Z E Z F E 5 d k 1 S N 3 B w b 0 t J L 2 R T S m l J a U l p S W l v S E R C W V J m U 1 F 5 Y 3 N 3 S W k x T 1 c 2 c X h J Z 2 5 3 U 0 Z j V l B P U z h k Q k F S R V J F U k V W S D U 0 Q j B u M F V Q R W 5 H O U J j a 3 h P N m Z w V W l Z R H d 6 a X A 0 c X B o U 1 J V U k V S R V J F U k 9 X S H d T c W l o O G o x Q X p r d z V w b E x O V G E w c l E 5 O F F x U n V u a E V S R V J F U k V S R 1 J M U W F y a U I 0 U 2 R 5 L 3 F v T D V w S 0 5 Y W W d N Z T g 0 R m R Q N 3 V Z W k V S R V J F U k V S R W R s a n N J c m 9 J Y U R Q T n V I b V N Y V 3 B 4 a X B E W m F q U l N 1 S G 1 H U k V S R V J F U k V S R T V 4 b U F W M F F Q T 1 l n S 1 M v O G t 1 V l o 4 c X F V S 0 1 z Q 2 Q 5 M 1 Q 4 c E l p S W l J a U l p b 2 l J d 1 d F W D B n R X M 1 b E l 0 O H R l d D l x a 1 J p S U x 5 e k w w V H N w M D V F U k V S R V J F V D N F W U 5 W U k E r d 3 J L d D Y 1 Q 1 R y U 3 p V M n V M a 0 N j b j h Q T j g r S W l J a U l p S W l J c U h n T V Z o R T l v U E p 6 V F V n O W x s d X F z W W 9 h V W d R M D l I T H p q S W l J a U l p S W l J a E t 4 b U F W M F F Q S V l n Y V N Z M 0 p n T W J r K 1 Z 1 S X B R b G h I O X F r a U l p S W l J a U t p a X N G Z 0 Z k R U Q 2 T l p K T m Z U W n B Z a F V B U W p y N k F 1 S n A 4 a k 5 N e U l p S W l J a U l p S n l E b 0 5 W U k E 4 W W R h b 0 J k e S 9 w U 2 p X M m V p T X Z L R 3 B J M 1 R 3 a k l p S W l J a U l p S X V j e F d F W D B B R E Z x e m J o K 0 l L Z F V Z K 1 g r R W d R M 1 Y 3 a D V S a 1 J F U k V S R V J F U 3 V Z Y k N L N k F G e S 9 X Q X V 6 Q W F M e S t O R U V p Q z h z d 3 B n O V I 4 U k V S R V J F U k Z W T U F h c m l C N F F t U W s 2 Y U 5 N T n B S b 2 I y b D R K c V l L W E F 5 S W l J a U l p S X F w N H Z E c 2 x l Z 0 N Z O U J i Y 0 9 x a 3 A x V m h W S F U r b 2 F u d T Z l V V p F U k V S R V J F U k V w Y 0 5 n R m R F R E l Q V 1 l 1 b F R s Z j F L R k d L R n R s Z V V 3 S X l J a U l p S W l J c U x T W W J D S 3 F J c F R w K 1 l q S j F u d i t r Q V J F T j d a R n l L S i s r Z E V S R V J F U k V S R V Z G b 0 1 W a E Z W W V d h a k J U Z U 9 x R X M x d G t Z T E J l V C t I b T Z l R V J F U k V S R V J F V k h a T U Z o R l Z J V 2 x 4 V 3 B n e k R P N 1 B F N V p T N G F B a G w 3 b E 1 D T W l J a U l p S W l L a X N t R 3 d p c W l L e X J 0 a n h O M U x P c G Z I U 1 d R a W h M W m 5 u e W 9 p S W l J a U l p S 3 F u Q m l z S X F x S 0 x F R E t v Z H h T R G E z W n h n Y 1 N t Y 2 p O R X l J a U l p S W l J a U p 5 R H d h c m l L c W c y M m U x e U 0 4 M X V U e E 9 X V X N H M z l x Z T V U Q W p J a U l p S W l J a U l 2 Z G d z S X F v a X N u U E 5 T S D l Q N j N M N D F q K 1 I w U k V S R V J F U k Z V Q m c x V k V W V X p L d 1 Z 6 Q T R 2 c T R F S m I v R V J F U k V S R V J V U l h B W U J W U k Z Y T D N r Z z U 1 R 1 V h W H h 5 b H J 5 Y U J p K 1 I 4 U k V S R V J F U k Z W Q V F 4 V 0 V W V V J S c T B a Y W J G c W w 4 Z X g v S S t J a U l p S W l J a X F F Z 2 F y a U t x S W x N T z V N T H V l V k 1 Y e V B 5 S W l J a U l p S X F w U 0 d L d 2 l x Z 0 p 5 a 3 Z Y U T N E S z R Q T T Z u c H B U b G Y w U k V S R V J F U k Z T b E 1 G a E Z W T W 1 a R F J h a 0 h u Z T k v R S 9 z d 2 Z J L 0 l p S W l J a U l p c W 5 v W X J D S 3 E 1 T k x p T k R E c F h G L y t M N m l a T n p 6 a 2 Z J c 1 R F U k V S R V J G U j F j S T d X Y U p L e k t B e D Q r N G x u Y 3 Z q W k w 0 U 0 J E e n F W U T R 6 S W l J a U l p S W l J a X B m R E Z Z U l Z X S T N U N m 9 C M T V P c U V O c E 9 D Y k N u T 2 h F U k V S R V J F V l Z C R E Z Z U l Z W S j V k N H p J d l o 3 d j h q a l Z J N T d 3 R H Z R b 2 h 4 a 1 J F U k V S R V J F U m x U O E d x N G d x c W R S a n B X d X F I d E x h c H h 4 b V E w U k V S R V J F U k h S L 0 1 G a E Z W Q W x s W D l O R G w y b D B l V n h R T T I 5 S V B G b i 9 S M F J F U k V S R V J G V V h n M V Z F b F l 6 R k R O d z Z w W E Y 1 S E p 1 c U V 4 R V J F U k V S M F l P Q X d T c W l T a W J q U W g 2 T W V X Y V h 4 N 0 d w T 2 h F U k V S R V J F V D B J R 0 t 3 a X F r U k 0 r U m J j U H F 0 M W V a e X F E c H V x R X h F U k V S R V I w W U 9 C d 1 N x a V N p V D l q Q l p t Z z h X b E 1 X S V B F V U p h c 2 F r N k V S R V J F U k V S U F J n W X J D S 3 F K Q X d h T S s 1 Z X l u T j V I S n V x R X h F U k V S R V I w W U 9 F d 1 N x a V N 1 T G 1 T V F h n V 2 x J V l p F b z J W U 2 N p S W l J a U l x S U h D N E 5 W U k p W Q T N o M G p j c S 9 u d X p 3 d X V J V 0 N U Z F d K a U l p S W l J a m 9 n Y 0 p n R l Z F b G t I c E 0 3 Z k l Z d W I 4 S G Z N T m s 1 V E F i S W l J a U l p S W l v b 3 J E W U J W U k J j d E 8 w a 0 9 Y Y V h S N V h F Z 2 t t N m 9 U R V J F U k V S S F J n N G Z C S 3 F J S 1 p E R U R h Y k V h b D h j c G E 4 b m d I Z W h S R G p N a U l p S W l J a U l p c W x n T V Z o R l Z v S X d M Z V R C b 3 p L N E 5 F Z 0 U x V 2 l q S 1 o w S k V S R V J F U k V S R U Z Z e k J L c U l L W X N x M z R Q W l p y Y 3 Z q L 0 N Q a 2 t Q b E t 5 b U Z H U k V S R V J F U k V S Q l d Q d 1 N x a U N u T G 5 u Q l p t Z z h X b E 1 T S U p F T n l V V 1 Z W R V J F U k V S R V Q w N E d L d 2 l x Z 0 N t U E 1 0 d U h z c H o r V n g x U n Q 2 U X l J W G x j T 0 1 p S W l J a U l p S W l D b 0 h C c X V J S 3 N D Z C t E e V l Y V n d B V U N J V G 9 Y c G o 3 L 0 t a R U J F U l B i Q T B H d G N Y O G 5 C V l R r N E 9 V b E 5 U e S 8 x M V N p T W p J d 1 B 4 O G Z F V l B R M G l J a U p 5 Q V l O V l J Q Z V o y V 2 h C e G d Y W G U x V U Z O V k 5 B e k F V Q W l Z a k l C W W N P S G N L Y m I 3 N k o w N m R Q d S t W O H A w N m R 3 d G l 4 W T V H Y m 0 y d X p m Z m Z 1 M 1 h q b m 5 Y Z H c r Z k p s W V p 2 W m J N Y W t T W k 9 3 Y W R N b X U v T 1 l U Q 1 l z V 2 J J R V N V b E p O c 2 Z u N S t j N y 9 j Z H N k b T Z C a 3 B p W U d F e W N P T E d V M 3 p F U k V S R l Z C T j c 2 R X Q x b k d S Z G N 6 N n F T S 3 N T b 1 Z s O W V Q a E 1 p S X F J S F Z t U m t K S m 8 x Y T R h S k V 5 Y 2 l L a W 9 L T F Z x M F F I U j B O T F p 1 M 2 V y V S t P b l R w N k 5 k d T N i Q z F 3 c U Z B d k h 4 O F J n M 2 J o e S s v d n B y K 1 B q N E F B R E 9 u V H N I W D E 5 Z l J F U k V D T W N 1 W D c 0 Y 1 I 0 O G V S Z G V 1 W G U z T 3 E 5 V n F z W C 8 v Z n V 6 Z H V 4 Z l I w Z E d v V W F N R 0 R o O C s v U C 9 Z d S s v d 0 p z d j F E K 0 R m S k 0 z b 1 N K c 0 9 T c 3 N 1 a F N K N 0 N C W U x N Z 1 Z V c E N M a k o 2 S m 9 Q U 2 l n S U l j b F N 4 Q l F E e W c 0 T 1 l n S 3 N s U U V B W k Z 4 R k F H Q m d v R H N K U l F v M U V L a E Z F c D N t a l k 3 d n o 5 Q 0 l p R k p t M 1 N s N C 9 1 N U x p N m I 5 M z J l T i 9 k Y m 0 3 Y T V l e i 8 z Z z d s e j U 3 c D h i M l B I a n N Y Q W d R T 1 J u c D Z P b k p 3 Y 3 A r U F M w O U 5 o T k J x U m 1 K a F k 1 U F V h T l d v R W l V V G k 4 d k 1 U R V J G U i t X R 3 l p c W d D R 2 Z V b V p D U z Q z N n N x c k l N Z n d G W l Z S R V R r S n J G W W p O b X p a K 0 0 v L y 9 r U E Z p O W V q Q y s v L 0 J M Z H U z Z E h n d 1 l O a X B 5 W G t a R 0 J q U n M z M m g x d j F x d 1 p a c y t l a m R t e l o r U G J i N y 9 G R z I r O E F a M U 9 o e E 1 u V H F C c j E 2 N F F D T X c v c l B i d j M 0 O T E 2 O V l o T G k 3 T 1 l i S k t M c G Z q L 2 Z m Z n g 3 a H g 0 L 0 Q y M j I 5 a j h l T E Y x b k 5 6 N X N 5 Q m o 0 O T U y Y n Z K W k l K S 3 B Z S z N 0 e m R F b 2 4 5 M n d w M D V j N m I x N H g 5 L y 9 C S G J 0 b T B y O W 5 N e G R 1 e l l J c z h 2 V z d Z T U V S R V J 4 V j Z I a U l p S X l o K 1 R W V V F W S 0 N 0 U j d m W U 9 n T k l B R W Z 3 Y j h D K z l S R V R r b m x X c l Z t S C 8 v d j F Z d l h v M V p z M m F C W V B C Q U l s R W d 2 Y n Q y N k 4 5 K y 9 a R n p r M U t T c k p M V m g w O W V o U j Z 2 Y m s w K 0 5 s b m 4 w W H o 1 c z F 4 N k 5 B a E p D Y 2 5 v N k N n Q V A 3 K y 9 q a D A 2 Q k F B Y z V J c E p p W U d q U m 8 x c 2 g 2 c l U 2 Z U 9 U V E t v W W N P R 2 1 E e D V N d j d 6 b i 8 v Z z Z O R 2 p r R X F s Q U l E V 3 J W c 2 p J Q 0 F B Q U h E M z d s M E 1 I e j R j S D M z M E V k c T J i V 3 V k S 3 h U K z A 4 b m l 0 Z G R l d z B z d n Z X U j N E L 3 Y y N 2 N N M z M z e U R o Z z B i N H Z y M T Y 2 a G R 1 e m F D Z z R N e G J 0 d z Q 2 L 1 h 2 S j V m T G k v e W N F Q k V S V W N W a H N v c W 9 n c G d N U U V a Q 3 l Y c F Z F U k V S d W F 1 d 3 N C Q j V l W G t B Q U p G S V p G T 1 p W Q k l M R m l 3 b 3 N s b j d w a z J i c 0 d u V E p w d G p o d z h m d G 4 3 O D d M U F A 0 b z A z M 3 J B N T M 2 T k h E O V N 2 W H g r U m t a S F d w Q l l B S k N Z b U l q O C 9 I N 2 0 1 d W R i S G x t U m J x M W F 0 Y k s 0 a G s 4 a 2 d r L z J 6 V k Q 0 M U 5 S W E x s e S 9 I W D M v O W h k b X p a e U 0 x T l J Y Z m Y v O D l G a T l l a k U 4 L y 9 S U V R K a 3 p B Y z g 4 O W g y Z W V l Y 1 p t S G h F U k V W V W V U R l l S V l p D c 0 s 0 V X d h R X B R V l Z X Z l Z W V k V S R l I 2 Y X J V Y X l j b k p U c y t M U k N K R V J V V T V Q Z S t v V W Z y R m l 4 Y 3 h m d n g 0 d l B 6 e X k z a n h 4 U m R M R k Z k a 1 p L V G R z U l V y V m l B a E l R R W 1 r L 2 5 u N X F w V n F 5 Q V N p U k F h R 2 9 v V k s x W T R 2 R T V p W W l K K y t 1 a 2 4 3 T i s v S D E y N m R N R 3 l a Y 3 N R S E J 5 T X p a c z N B e k Q z M j V v M W F 4 Y i s r T 0 1 Q Z l B Y V l Y v a n h 4 e C 9 4 K 0 9 P U G 8 x K y 9 m Z z V q S U N J a U l z O W h z b 3 F v Q X B p T V F N W U Y 5 M 3 R W a G J a a F Z S V V J F W l d O b E p R V W p C O C 8 z d W w 1 d V Z 4 d V R l d z h 5 R k x o O U t B b F M 1 Y k E y O X N i a n o v K 3 V O T X g 5 N U 5 L c F Z p L 2 Z q M D J i T m d B Q V B E M z k 4 Z j Y 5 Z X Z 0 e G 4 z N D R Z Y 0 E v b G t H d U d E Q k F w d G x n Q l p x d F J w Y n R t e k I z c j E 3 a 1 p 5 Y 2 p M W n Q y M k x S b 2 t W b z N i c T F k V X h r W k N T Z W V 1 b 3 A 2 K 1 B I S G 5 z T W 5 U d D N 4 a S s v L 0 l K T m 1 6 Y m g 1 N T k v U m 1 o b 0 t P T G k 0 d E N u V D U 5 a T c 0 R 0 l p S W p L S D V O V l J C V W c r N m 9 h Z X J W c l c y e G J z R m N W R V J H V m g z Z m V l U W Q x N n R T e E 9 i W n I x e T d z M 3 I z Y j R m a k N 3 a 0 l N R 1 R L a 3 l H d U 9 H R E h D c G V k K z d y b m 4 w S z F i T j R T S G g r U G 8 w Y U 0 0 Y y t h T T N a a W N u Q n p y e m 4 y V 0 J O a W x T N W V n M V d v Q n d L W T V 2 R l F x e G F W T G x 4 Q V J F W U V 1 W G J w Z z A 2 W k 5 O c z N Y N z d k M T Y x Y T d Z N k d o b 1 h q L y 9 m Z X h l L 2 Z 1 W X Z 0 N E V S R V J V Y 1 Z o c 2 9 x b 3 Z K b U F 1 M y s 1 M z Z 1 c V Z t d W Z j Z 2 l H a U l o c X V u c j E 2 d G 5 0 Z W h j U 0 V 1 S j B 2 R l F x e G F l Z m Z t c H p M R D Q r S G x 1 M 2 J r V k 1 U Q X l H R G g x c W M r N z I 3 Z H R Z d U h B a E h u b m t F U X d i T n N 6 b V h L M W F 0 V k M 3 Z G 0 x R V J V V W h P e n Z i W W J M c T h 1 W E x X T H A w c W Z X e H I 2 O H Y x c T F i W j M w O G N 1 U k k 2 O G N D Z 1 F C e j U 4 N E Z B Q n c 2 Z E F o c X R S c W p S b z F D W U d D Z z A v d X g y T D E 3 T j l M U z B o Q W R I W T N v N k 9 o a X h 4 T V J F V k h G W W J L S 3 F K e G x K N 2 x m V l N Y e E V 5 S 2 d n Y l N j S W l J a W 9 z c H V 5 K 1 c v Y 1 M 0 O U F 6 Z n o 4 c E d T c D R S Q 0 t z W D Z R V T k 0 S k J h a F V H a l Q x S H p Q b m o z W X Z u M D c 2 d F d y a D Z s V H A 4 T F g x M 2 J K Z X F 0 V 3 J a Q 1 N r b 0 o x N j l h a G N l U E d p S X V M c z l t O X J 6 a W R P M 2 R H M z c 1 O W l 4 e n o 1 W m R m T 2 o w W E V 4 T 0 R 1 b l h y R n Z z O E Z 5 O W V S R n B h b X N 0 e E V S R V J V Y 1 Z o c 2 9 x b 1 B K V 3 d x a X E w a l M 4 Z 0 t J Z D R p S W l v M H N y W D Z m R G p o U 3 R Z Z n l F U j J X b 0 5 a Q 0 l S R 2 l u O E V W M G 5 E S S 9 X Q y 9 O M G V O R H B k R m k 5 Z W p V M m J O Z 0 F n V U N B c D U 1 N k N p Z F B u b l E 0 T m p J e U V u W H E x T U c 2 Z G V 0 d z V z d 1 p 2 U G J h Y X p a O X B C e X h M U E 9 U U 3 F Y W X N X T 0 h U W F d W e F l R S k U 5 Q z d k K z h p c n p O N j l H Z 0 l C T V g v R U 5 Y c G R B Z 0 5 E U z E y S E J F U k V W V T h K c X V J e W x G T 3 N n Y T Z n a E p V V l R W a V Z S V V J V V T F 5 N F c 0 b U p 1 e j Z B N F U 2 U F h v M H F v Z i t U U m 9 o d W 0 1 d E N G M U l 1 c m p M Y U R U Q 1 l E R F l I U 3 Z L N m R P b n N Y V H B V b H k 3 Z G c z U j B k S F E 2 L 1 Z Z d m 5 3 N W Z I d 2 N M M W x Y c T l X S W p J e k V w R W 1 U O F B Y W F g y U F N w R W x v M 0 x n e E J n M G F o S D c 5 K 3 R t T n Y z V H B F b T d k d W d X S l J B S 3 B W Q X E 5 W G c r a F V J Z z V j K 1 p Z e D h 5 Y 0 9 S T j Z 2 Y j d Z K y 9 2 W H Y v N 2 w w a k x B b l R 0 M z R 0 Y X R X O F d P S X l J a W 9 v c k h a Q l Z S Z V R F Q m Q v O V N 1 V D J 0 V m 1 0 V 1 Z S R V I x U 1 E 3 c m w 3 S H Z E K 0 9 J V k x o a j g v N m R r T X R Y K z l 5 Z m I 0 e F k 4 W T R Q Q z Z Y e X g w Z X Y z W H J G d W J P b l F 0 d m I y K z g 5 Z F p i N k 5 1 M 0 x 4 W X N X S U M 2 Z G V 0 a T F h c F Z E d W Z N b W p V T E J v T U J U e j c 1 S k d K a V l 2 R E x M N z l n M z c 1 O W F O R 2 l o Z D N Z U C 8 3 N E F 4 O T g 4 Q U h h d G 0 y T G 9 L Q W c 2 M 0 d S U 0 l R T 0 h U c F l I N 3 U 2 b E R B N k 9 0 c W x a W U R u e j U 5 b n N v c U l p S 2 l T W X J L S 3 F K e m t w b W l n e l h l d n F r c n N J N F F p Z 2 x W V l J F U T F 4 Z D V y T n p G N y 9 4 S D B i b F F Q N z N i d k R L b V h x T n l m O D R V W F h r Q n d j T E R k Y 2 F u V T h j K 2 Z P b l h x W U 1 t U 0 p h a F Z x e F p r T X B u R E 1 R V U Z C U 2 d z T E l S Y 0 x r Z F d W a G F 1 W E x t Q 2 1 K Z 1 l B S U M z d H p l R 0 R 4 K 0 8 0 Y 0 9 I M j h 6 S n l j b E J m b j Q r M 2 4 z M 1 h U e i s r T 0 5 J U 0 V p d 1 N X Y V p U Q 2 J j d l h 2 W D d m d m p N a 0 F p S X F L c W o 4 a 3 F v b k p T b 2 g w Q T I v a X d x b 3 F J c U l h N G 1 w V 0 Q y Z k Z I M E w x Q l h Y e l l 1 M H U 1 U D E 5 d 2 N E R G k 0 d U x R d j M 5 L 0 t C U U t 0 K 2 J X c j E r L 3 l Q T X B L U 2 w 0 O D g w M 3 J Z L 0 Z Z a k d l Z U 1 M Y 0 V I N 0 9 u R G 1 v W G J z M k p r e V l Z R D F 2 T k J v U k h 4 O F B p V V N D Q 1 J N b U l D S W l B b V B H a k 1 I e n p 6 O X Z I W k 9 m b j I r W D R I T E Z 5 e S s v N 0 5 a d W d F U k V S R l Q 1 T U Z s R l Z B N 3 l i b W l o e V R V V V A v Q S t Z a D h o Q W h z N y 9 v c z F F U k Z W T C 9 s Y U x m N j k 2 d y 9 V O C 9 m R m Y z c D J y c E R u R E E 0 T 3 h n c 3 Z 2 T 0 R T V 0 t W U 0 N R Q 1 F T Q 1 F P e n d 1 R l F w d S t W N U d S a 1 p n e F l 3 W j B P a D F r T W h s Y X R H a U J X c l Z x d 1 d n M D R 0 S 2 x T N m h Y c j U 3 Z C 9 O R 2 p S N k 5 S b z B h S W l J a k F y R m 1 6 N E 8 v d m p 4 N D l l b G h q N 2 R T c E V 5 W k 9 u R 2 d 6 V H k 2 W H c y Z z B 3 b W c w M m x W U F B m V F F R N W c 5 Z X p Z Z W V l U V J w e F Z n O T J 2 Y 3 V E R n l j b k t L L z J R U U V S R l J o V 0 9 5 a X F n Y 3 B K O X p 2 M W R W U 0 F 0 V 1 Z S R V I x U l J U Z m o r R W J M V W F Y e j M x Q k d S Z W 5 2 O T E 3 T m l 4 W T B o S V N J Q l l M S V p B S U 1 D Z V B Y c 2 d G Q X J S b 0 V F R G g r U H I x S 2 1 E M z M v L 0 h X d l h y a 1 d k T 2 5 V Q U F B S 0 J B Q k t K Q k V h a k V l Z l B u N G R P c D h P a F E 0 Z V F u N S t Q Y n Q y N j J W M m p a O C t l Q U l E M T Y 5 Z m o 2 T k d q R 0 R W c W x E W E p G Q k 1 U W T E x R 0 N B Q j c 5 K z Z G U 3 F X Q 1 R D Y k Q x Y X R Y W V R B W U V C Q V F B S 1 B S a U c z Y n R 0 b G M 5 N 2 Z m Z m 5 Q c j N s T l N V Z 0 F B V V Z G U k R u d H F F U k V S V W N Y e i 9 H O U h S T l Z N U W J v T 2 1 o e j N x c X F F R W d F Q 2 0 3 Q 3 F p b 2 l v S n R o K 0 p S a 2 4 w d E l 4 c T J z b j F Q Z D M z T l M 4 b 3 V Y b T V t T H Q y c l h X e H d x R k F 1 U E d q V U 5 J U 0 l q R D h R T U h E c 1 R s e T V l e G Z 2 M T Z x T l Z x a D J N R U F n R n E x Y X F G T V d Q R 2 9 I W H I x a z Z m T 3 o w O U h U R X h N U m c 4 Z U x E V E 1 h Z F B u N 1 p K U X J W c T F R c W R P M 2 V H d 1 d E Q W l o V X J p c n M 5 b H d 3 W k 1 v V E p L a U l p b 2 t w Q 1 l E S 1 p U S j R P Z 3 F n N l N k b W Z C K 1 Z O c l Z 0 e m F y W H l R V 2 h i e D l 0 L 0 V 4 R l I 5 Y U h X N j l G L y 9 Y W T B V d m h q e G R P O V B S M k 9 R M G F q M G V X Z D k 4 c U N Y c S t I W H E 5 M 2 F l b W V Y c S t I U U N D Q V N G V C t q Z W l K a U l q S W M x a F p S V l N H Z F B s R 3 R 4 T l Z B a U V R L 0 Z E N W J s T k 9 S R V N W d z h h T F Y 1 R 3 I w V 0 p 5 Z E h 0 U G g r S l V S U 2 F x Q U 1 E T H l 3 d G V M a T Z G Z E h V Y 0 V S R V J W V z B W K z l z S V V U V 1 h j Y W 5 R N 1 R t S 3 h q S 0 l w R 3 h X U l V S V T N h b j F l c X c r Z X h G Z D Z v V 2 p S Y T B n V D R k R F J F U k V W R 2 t 4 V 1 V W V V J v d z Z F N 0 t 2 d X A r c 3 F 0 V 0 t 5 L y t J a U d x Q 1 R S Z V R r S 3 Z S N H M x T 2 J U d 2 R D a E V S R V Z H b H h t U V Z V U m 5 K d X F L R 3 l i M i s 2 c E R Y a z B E c 3 k 1 Y 2 h F V k Y x W n p L W j h Q M z V T M 2 l r V G 0 w M E N W S j R P a H d p S W l L a V N v M 3 Z r b 2 5 L Z 2 d u S U x N R V N 3 S k F X c k t v a U l x b 0 p q c W V s S T Z O Q W p X Z W F O Z l o w S 0 V S R V J F U 1 Z I c E 5 W U k d V Z 0 4 w V U R m Y U h S c l R t e U l D L z Q x R 0 t q V 0 N L a W 1 t Q j d Z a k o 4 e F d M M G J s V F A w N k V R R V J F U l Z Y c E 1 W a E d W Z 2 N 5 T D d G V k Z S R V N P R m V y M D J I U H R C d m 8 z Y l F T d k N 0 N X B q N G l J a U t n c T R t O U 1 S S 1 Z V b U t G S F l h Y m V y V G x p W H l I O D Y w d k t L U 0 l p S X F w T W R p V 2 5 R R 3 N 3 S W p Z c X d 0 T 2 h F Q k V S R V Z V S l R G W V J s V k t K Z W x V M T l 5 N k h T S W l J c U R M N l B m a 0 d R b j I 4 O F Z C d 2 9 L Z E R J U 0 l p S X F v U 2 1 L d 2 l L Z 1 d E M W 9 U Y 0 Z J M W J j d 1 F p S U x B S m s x V k V S R F d C e m 1 E Q T h W d n A 2 T m F 3 c n F k R E l T S W l J c W 9 5 b U t 3 a U t v W H N x M n J B N U 4 2 Y 3 d N W X l D R V R s R X c 4 U k V W V X V 4 O V B T b 1 R j Y U V W T X Y z T k 9 o R U J F U k V W V V p U R l l S b F V M b V p m Z V h B Q V k x W T F V V k V W R k 5 j Z m h H R 2 9 R Q 0 F U c U Z o M 2 8 2 R k N J a U l x S X F n O G t x b 2 h M S 1 Q 5 T k J Y M k I w Y T Q 1 U H F C a l N B S l p W R V J I V k Z J Z H Y z a 2 I 3 c 0 Z y d 0 Z u d D V P a F F p S W l L a U t v U E p L c U l T e X J y a W Z s V l Z j R E 5 a T 1 V S Q 1 J F U 1 Y w V z F W Q V Z M e W x G d 0 N T R V J F U k 9 R b U p x d U l T a 0 N 2 T m t G N V E r d l d I S k Z N Q V A v N j B u S 0 t p S W l J S 3 B 1 e m R 6 S U F B T z N E Y W 5 r N E V p S W l J c U t x a G N r c W 9 o T E l M a 2 x W V l p R M 0 l D a U h Z S W l J c U Z M N k t 6 M F R J b 0 V B T F V J Q 1 B S M E t F U k V S V V p Y Q 1 p C V 1 J 1 M H h B W n F L Y n l T b 0 J F T m l V a m R X S m l H c V M 4 K 2 t a Y U I 0 U 0 N D O G h m O T B p S W l J a W N n Z C 9 l e U p 5 a 3 p K V k M 0 U G E 1 T m F j Z 0 F a U 2 V N b F l W a 1 Z F V k Z N W V R T W m N 6 T W h H N j l B U V Q 0 Z E N S R V J F V k 9 V d 1 d V W G t w c E k w V m c 5 a V k z V W l v a H J s V 3 E 0 U 0 J w T U p 6 V U 9 D U E I w S 0 V S R V J V W l h E W k J X U k c z U U Z S d V R m M H J r M V J 4 b 2 d n a z h 0 Y 1 R s R l J F U k V s Z E d W c k J 3 Q V F H U m d n S W N q S V N J a U l x c D Z t S 3 d p Y 2 t Q M k Z i W G J j N E t i c 1 Z j V k V W R k 5 j e V V y Q n d J Q W t Z S C t u Z z Z G a U l p S X F N c G h z b 3 J J R G R s W D N V d F d D V V J B U U F T W E F C S V I x V F R K M l h s b 0 d D Q m 5 j M 1 V p S W l L a U V 1 Q n Z V R V F 1 V X Q z V 1 F h O D J 1 a l V u b 0 p F T V F x O X l D b 2 l J a U N x d D Y 3 b D V h S 1 J n V l J V U k V S R l J T V E J a U m V T a T d D V D N s d 0 F H U n J L c W l v a W 9 w a k V Z a l V q S n k w Z k R B T G 1 u U X l F a U l p S 3 F r c G l z S W 5 L Q l V R L 2 t w V 2 p j b W l Q M k Z j S 2 5 G c 3 V x a U l o c W 1 0 U j h G W X d t R X h v d 1 d V V k V S R V J V S W t 4 V 0 V i a 2 c 5 N W 9 h S n Z k V 0 F D S 2 9 L U n V y R X h I V l J O Z H p s Q U N B a G d G Y 0 J r a E V S R V J V R W t 4 V 0 V i b W d S R X N B b T N B S k l C R l J U W F F q T H g 4 Q V d G b E Z S R V J F V k V K T V Z o R V Z R N m N 5 b 2 p C R D c 5 W W N l V j B K U k Z K Q k 9 V V k V S R V N W M l M x b F B z U k N J W U p r V W s r S F F r U k V S R l F s T V Z s R l Z J e X N L N F Z 1 e j J G a m R T S 2 l t a X M x W D h X c U t p S W l J c U p T W U x L S 3 F C Z z V T Z T Q x V m h k S k J a R F h r N V J U T k V S R V Z O b W w 1 d V d q a n R 6 W D A y R V F F U k V S V l Z s T V Z o R V Z J Z i t X R G 5 x M W U 1 M 1 Z G W T F s Q U Z j Q U V o S F Z X R G Z 5 O G x I W G o 4 a 3 F J a U l p b 3 B K a X N v c W 9 D T m w v d T k 5 W V B Z a U 4 x W W 1 J Y X F 3 c 3 R R W T Z v e E h o T m J p e U t q a z V H V W x K U 1 o 0 T 2 c 0 a U l p S 2 9 3 T D A 4 S F F G U l p H Z l V t N U t X N H R 3 V F F P O W d M R W 4 5 U k 9 V V k V S R V N W W F p w U 0 J R Q U k 5 M 0 J s b F U 2 b l E w R k J R Y W 1 2 S X h R S 0 l a Z W I r M i 9 0 M 3 I w Y k o w K 2 V 4 T l N w V X l F V W 1 2 L 2 V t W n F h a X Z E d 2 N P d G p B R m k y Y k J r R U F n S G 1 6 N T l 2 U F h i M z d s M z Q r U G p B M T d m b U p 2 R 0 l p S W p J Z F V 4 V 0 V U b V J s N k l G V E 8 3 T l l X T j F J c U t h N 1 c 2 Q m V W T 0 9 V R j h m a j h h e G U v Z H V m U H J w c D Z X K 2 p s d 3 V 4 K 2 J O b X d F Q U J R V U Y y T E 5 u R C t S e U 9 j Y U 9 I W X Z z N 0 d 5 T U h q M G F R N F l N U V Z 4 Y 2 5 I V 0 9 T c V Z D Y U d p b z l m R 2 R P M 2 N 3 W m N v V T F L N W R H e D k 5 O U Z H c F l 5 S W l J c U x x a j h r c U l p Z H l y N 2 0 z Q k Z B Z 0 J B S W l t S 3 d p S X F y S j d x a k 0 x V X k x Z m I w O U d r Z j c 5 d T B 4 Y y t a T X A r Z D M 3 Z H F G R X l k T 1 l O e T R j Z k Q z O T N j N l R p d 1 d X e j k r N X B s b m t K a V l p Q z F i d H F C K y 9 m c U l q W T N G c z g 4 K 2 k 3 V n I x N k p s e T V i b z F L a 1 R B T 0 R t e l p 0 b z N y d z V B T 0 R p e F l 1 W U 4 y O G V 2 T H k 4 O E 8 5 L y 8 3 d U 0 3 b z Z J a U l p c U 9 5 Y X J p Q n d 3 Y U U z S X Y 2 M X p h N D U v Q X l t R W Z F V V J F Z F Z v N m Z l U 1 Z T S G V u d j N q U l h o N E 9 N T E R 3 N T J l W D d O b U R W c T J i S W x u b m 5 u R 3 J l d U 9 I e j h l b H k 1 Z H d x N W R 1 O U M v Z j M r O C 9 Q T E x P S F h x R k p Z d l g 0 N k h I M z R Z M T Y 5 Z m g x S 3 B S R 1 J r S k F E Z 3 d J R U R V Q 2 d V b U Q 5 L 1 B v S 0 N n a 3 A x V D B S R V J G U n o 4 S z A x a 1 F P N X l S c T N s d 0 F H T k p L V 1 R 6 Q k V S R l J s c E t z S 1 V k d l h H d 0 t C N T d l R l Z h b F V 5 T X p N d E R 0 K z Q 4 W U 5 w S 2 F t b 2 0 v Z n Z r a E p T W E U 2 W H l 3 V z J 5 V z h w R k l w R m l 4 W W d N R E F R S W h F N W g 2 T m M r Y k 1 n W S t Q R D R S Q 0 l i W n M y U U l B V 0 x 0 M k x i e T l 2 Z k h h Y T Y 5 Q n E 5 V k N K b V B s T V J F U k V i b E 9 Z R E t a M 0 h 4 T F R s V D k v Y j B 6 Q j R V W m V w Z k h D e V V D T k I 4 U 0 R I a i t 2 U W t S R V h u U W 1 G L z N R V 0 1 3 W U 5 X Q X h 6 M G R D b m J 1 M 0 Z t c U h s S G g 0 Z U g 0 O X R 0 d l h S N i 9 k Z X R X T E Z t e U J M M T Y 5 W U p T c W N U e D Q 4 Z l J v a 1 V M a k J r e n h y b 3 N r S W l J a U 1 n V n J L d 2 l l b 0 M r d 0 9 o V 2 9 n b 0 F G S T J r V E Z R U k V S R X l D Z 2 9 S R 1 J q Z z Z U Q n N M R n U y R E g 1 K 2 Z n Q 0 F 5 W k 1 u S X p v N k d 2 L z N m L z l u U G E v U m F Q R E t L N j l n d 2 9 R S m V P U 1 J S d 0 F B e T V j d n g 2 V k x s d 0 F B Q 1 F r S m 1 E W n R t b l Y 4 Y k d 3 c 1 h u d n R O Z X Z q Q 3 h j d T R Q d n Z 2 O G V K R X l m U W 9 V T U h U S j Q 4 R 1 J L S k J I d j I 3 T U h T c F V z e G Z 2 e D Q 5 T z N i R j Y r K y t p b 0 N B d 0 1 y N H B h S m l J a W 9 p b U 9 5 a X V n Q k 9 j b n V O V l l I Z 0 l C R 1 h O N U F S R V J B U m 9 F Y W o 5 U U 4 4 M 1 F Z T m 9 L Q 2 d o Q V F Z R T Z n a V V R a S t Q a j R v R m F 0 V 3 R i e m h Z W G 1 I U X p s Y 3 J u M X V G V D Z 6 O U w y M n J W c j Q 1 V l h Y Z 0 V B c k Y 2 O U d q c W R 1 Y W Z q O G V Q S H N Y V H B V d H k 4 Z V J O a X N S a k R o d y 9 I U 3 k r O W h E L y 8 v Q k 5 C U V V I b z N i c z N P b m J z a U t W T G w y T F h y b D F J U 2 t y Q 2 w x O S t X U 2 1 X U 0 J J U k V W S G x 4 b V F W M F F O e W t q V n V q Z m Z 5 R W N L b k Z s O U t S R V E x b m Q 1 b 1 J M N U 8 1 L 0 h t N n N X N W Z m c z J U c D A 2 W l g y c z F X c U x I Q j h j S E l 4 Q m d 3 W U J B T m F 0 V z J j O T N x W k 5 H e W d V Q 2 p 6 N j Z L T 0 l q W T F G V 0 p n N V N m Z m x s M T h p T 2 p v Y U x W c T B R R U J B Q U d i T W 1 J R m V 2 W H J C M z k r Z m l T b 2 l J a U p 5 Q 2 Q 5 a E U 5 M U h r M k 9 B S n R m Z z F o e E Z S T 1 Y r V T B K R V J C W G o 5 c j J k Q U l O O V N 2 Z H o 0 V m E r Q 2 1 u N U J V a F R x b k F y W D R W Y l N o W G t F a k V t Z D I 1 Z k Z t R m k v L z c 5 T 0 h 6 N G N L b X Z J N V Z L O G Z y c n I w T 2 h V Q 0 E w T k 5 S N n Z M Q 3 d F T j d l M 2 p a a l J T S V J R a 0 p D U 3 Y y Y 1 J F U k V W R E 1 3 V 1 V W M G 4 1 e H I 3 a T h C V k V S d 0 Y w Q W l J a k l 2 Q V F T Q U V C L 3 Z Z a 2 J h d T V X d n d y S l R G e E I v L 1 N i e X R U c W J j M k Y r U G 1 n V 1 Z I Y T l u c D U 3 N 2 p u c n N q N 0 F u R n l L a l k x M S t 6 c H F 0 U n J U c D A 5 S F p H U W t G a T V j Q 0 l G Q U F L M V d D N l Z T Q 1 Y 5 Z l g r d T R x M W V 2 W X U 3 Y 3 V X a m R 1 a l V X T E Z o U U p 2 Z E F S R V J F M V J 1 V F Z V V D N j W G N K b 0 V 3 a G d q U k F W R T d S R U J G U l Z a S l J Z T z c 5 R k 9 M d G V y T H F S R m 8 2 M W w 5 S V J Q e j F W Q U R B M D A w Y j R l S H d V S V Q 3 K 2 F L T z N I Q X h S U k V B Q U N B Q V N V U k J W Q m Q x L 0 h 5 T H V Z T G 5 5 R 1 F 5 d l B M S 0 s x a T h l R E c y Y j k r T z J O a F k z T H g 1 R X d C d z Z O Q W h E Q j g r S E N r c E t a Z z V j e V l V Q 2 d Y Z W V 1 c 3 R E M G R N U k V S R V Z R V 1 R W V V Q z R k d i b 2 9 T O H d 1 a l Z I M F p o T E F J b U l 5 Q 3 l y M E Z 4 W k Z l e E N 6 e X F s V m 9 j c H Z 4 L 0 V 5 Y l I w K 0 l u R m V L M T l T d 3 h 2 M V F 4 e W l i a T h 3 M F J T V W h K K y 9 m V l g 2 M k 5 M d y 9 T U 2 V Q c n B w N 0 Y 3 O T I 1 c z J y U U o v Z n Y z d C 9 i Q 1 N r e E 1 4 T V d M R j d G d D J 6 Y U l 4 V 0 o 4 O U 5 G S E N B b 0 t L b l h z U k V S R V Z E T X d X V V Y w V C s 1 M T k 2 c X F B Q 0 N n S V p j Q U V o R 1 J X Y m J h L 0 h N a z J M d m 9 u d z J Y T T N N d z V m Z U R V R 3 E w b U 5 Q d E V R e G 9 H b E V S N F Z s Z H V u U U p 0 M i 9 m d G o 0 M m 1 V e H V Y e U 1 0 T F E w N 2 Q r N U V Y R n d j W n M 2 Y 0 N U O C 9 Q d 2 d F Q X V 6 W X N R U H Q y N 2 V I V 3 E z R 2 t p V k x z S E R o U W h R V U Z O a n N Q a 2 h F U k V S V U h D Y X J p T z d K U z N F d l d l V V R L b 2 F Y a j d D Y 2 9 p R W l v c W 9 t V z Y y Q l h D S X V j c 2 U 3 e T V r N U d Q M 3 J Y c 0 F F Z k 4 y L 0 Y 1 b 0 Z L e W 9 3 U X J Q K y 9 m d V h x b W Z W a l J z M 0 1 I S G l S T l N 2 W H g 4 Q X J M c 0 F y b H E x Q 2 l r c E t S Z z F h a F I 4 Z k h 3 d 2 F k S W t y R n E x Q 3 V Q R 2 p T d m J H e U F p S X F K c W o 4 a 3 F J Z 0 R x T E Q x M D d p N E J a R 0 4 x S W l L N l Q z Y W h H b 0 V 5 N T B z Q T Q 2 K 2 5 Z d T Z C b 3 d q M z g 4 W G N i d E V l U 1 Z T V m h r N m 5 R M T V l S G s 2 Y 0 9 J R 0 l p Q W h N b X p Z T m d M b l I r d k x s e T d G d D J 6 Y j A 3 O T h m M G R I U k F J Q V J J M G J n d S s r K 1 E x N W V I a V p P b k d p M 1 F 5 Q V J F U k d S T T B 4 V 0 V R S E l U Z E c 2 U F N l Z 0 F a T l Z S R V Q w a j J 5 M U J r R k 9 s Z 0 R l e W x k a H l 1 O E g w V F J J Z 1 d Y O W U x V k l i e X F M R j E 5 O D B m c X h X c T N H a n o v K 2 l N M m J O O X V O K y t D R E Q 3 Q m 8 w U 0 l B Z 0 Z h c l J l M 2 F 0 V z N P S H o x N k Z F Y W p F Y z J i T j h m O C t m T 1 J t W m 1 K S F R 0 M l l P d l d y Y 2 p O e l V X L 2 Z 2 M 3 c 1 c H R 2 V 3 N l U E d E R U N L c F V L b X p k d n h v V U x G O U M v Z j M v M D Y 5 Y 1 B 3 Y 0 h C N V h T b l J F U k V W R j B 3 V 1 V V R T k 1 Y 0 E r b 2 F K S V p R N F g r W k J S R V E x V D d a Y W c 0 W U J j b 2 Z u N W g w N E J q K 3 h 1 T U l U V l F B d 2 Z 2 e D Q r U G o 0 d U R W b j Y 5 Y X R O b j J 0 Q U N B b U p n W W p S b 3 p B N E 1 H R F l U U W F N V z N h T k d S b V p x S i s v Z n F Z T 0 h F a X V u V H B Z a k 5 l S U J E Z z l k Z G Z S L 1 B t e m Z I V l Y x O W g x Y X B W Q 0 F z T F E 2 O W V 2 V X A 5 V D B S R V J G U z l D V X d s N m F w S l Z J M W 9 j Z z I 0 K 3 I 5 c 3 Q r Y U V k L 0 p E V U J S M 0 F p U W l v b j g 4 L 3 Y z U D Z C V l J I e k 8 3 Z E x R N X Z 2 M U t N d V l k T 0 Z i a H p k U k 5 K a E 9 N U m l O R U l s R z V Y R D h 4 T V J G c X R S c H Q y c l F w Z H F 4 T 3 A 4 U F p z M m Z S c 1 d Q S F l z Y 1 N F U k V S c 2 J L S 2 F q e D N x N m 9 B d 0 w r Q n B C d 2 l J U 0 t p c X N w a 0 1 p R k h v N F Z D W n J z T V V L b l Y 0 Z U 1 q c D l F a H J G Y U Y 3 L 2 9 u R U F q S 0 x W R U Z B R k Z S V V M 2 U E Z Z d k Z U R l F S R V J H U n k 3 a V Z H Z F Y 0 N 2 l h c n Z F T z g 0 Q 1 h q U z R l S W l Q N m g x T 2 9 B Q U F G U z J 6 O W 1 6 R H R 3 R k R B Q m M 3 d E h l e U l z S W l J a W 9 p c U o 3 N 2 l w U n R P c G p G R G 5 H T n l h d z h i c V J F V D B v R H l O Z W F P T 0 F P a y 9 Q e U 1 1 W i t Z Z y 9 u b 3 F u b T h W a F R w K 3 Z w N E t q W W l J a U t q S 1 l i S 0 t h c l R j N n l W W k F z a G t G U k V S M m N x N W w 2 e F N 5 U D Z w c k Z w M z R U T D h 4 R 0 l N Y j l Y T V U y R V J F U k V S V l V s T V Z s R 0 5 s b m Z E d l d T V k x O Q U x Z b C s r Y k l p S X l G Y W V 4 d n p 6 e E Z K W n B k V H F F S D g 5 R l Q w Y T F h M 3 c z Z i t J a U l p S X F q c S s 2 N l l h U z Y 4 M m 9 q Q k Q 3 O V l j T m x Z b k l p S k h j a T N M Q U 8 5 V l Z z V m Z 2 N G w 4 c l E 3 U H Q y U l Z G U k V S R V p H N 2 1 L e W l H a X V 2 Q k V z Q U F 4 c H l D U 0 F S R W R u T G Z h Q m 4 x Z m J F W k l U N S t h Q l p z T U t U W V J F U k V S R l Z T V X h X V V k y V m Q w U H I x b m l w d n d n U 2 V m b H R B V T V F U k Z W W H J 0 c j h C e E Q v Z T B 2 K 1 R 0 M i t p e D R O N j N r e U p D S W l J c U l x a T h r c X F w R U 1 X a E 5 V Z D N S d X p X R m p k U 0 l p Y 2 l a Z n E 0 T 2 Z S Q X l C U U l E N D Y 2 a 0 F n Q j R O N j N v N E t p S W l J c U t x e W N 2 V E F S Q j V n d E x O e H V v Q S s x V V J s Y 1 N S S T B k d z R N Q U J K Q 1 V s d 2 Q v Z k g y Z k 9 u U E Y w U 0 Z T R n R X M 2 J G a 3 F s R X B H U m t l a l p z e W M 2 Z G V y a z Z a Q 3 N j a l V h S 0 8 0 d E F U e V J s Z z R B N k J n Z T Z z b V F p S W l J a U t v c 0 p x d W 9 S b E t t d X J j R V V P d 2 p o Q 3 l R T H h j a W Q z e n l 5 U 2 N 3 R 0 F 4 b z E 2 N G R C Z z h l a k 1 q S V N F K 0 h S T l Z B V W x J U 2 t w S 1 N z R 2 Z Q S G h 3 N m R B Z 1 R K a 3 p 3 Z E V n Q W d G e T E x d H B j Z m Y v M V Z I U n Z 3 S 2 9 x S W l J a W 9 w T G l 1 M i t x Z V V 5 Q T h w W j d 5 U 3 A v T m x Z b m N z d j c 3 N y t Q M X E x Y j Q 1 b G 5 u d k Y w S 0 Z U T l J F W k d J a k l 5 R W 4 z N z l z W F B Q L y t N R H o 3 N E F O T 2 5 U L 2 Q w V 0 1 q V m F C Q W d s Z U p X d m d w c C t T b z g z e k x L M H l F U k V S R V J W V m 5 z V 1 V V M W p 1 c U 9 E a W F E Z T N Q O D Y z R U p J S k d y U H Z u a 0 U 3 U n A w N G F K S 2 l w M 3 p 6 N z d M S m 8 x Y T R i U F A v L 2 M w N k V n U j Z O R m d G U 0 N 4 T X d j Q U V B V W R 3 R W t J a U l p S 2 p F b X E 2 a k d j W G N K b 0 Z B c 2 d F O H R j V G x G U T F T O U h E b H l C Q W F E Q W J H e H N a N E 9 o V 3 F J W j U 5 O U Z v V 0 Z o V G g r L 0 x o S D Q 4 a F Z h e E F n a y t K e V p q W U E 5 c X N p S W l J a U t n M G 1 x N m p H Y 1 h j S m 9 M e U 9 C Q k N V V X p C R T F j e U J B d 2 Z R d G 0 x Y l Q 0 Z E J O V X k 3 Z H U y d 2 Y v O S t q e j I v e V d T Q 1 V x d E R n R l N D a z J u c G F C c k V x a W 9 p S W l L a T B t Q 3 l p b W 9 V W G I 0 U j J q e j M x Z 0 R L N j N J S k l K R 3 J r c E t T M k V p Z E t s e V R K a z F 3 O W V w V m p 6 M S 9 y c 2 I 4 U j V B Q X F R U 0 p X V G w 0 b U Z W V l J F U k V S S 1 h D W k J Y V k t I b X B H c m Z u e U 5 t d m l z a G x j c m 1 j e V N x c W N F M m F O S U d m b j U v S G 5 q O U h m Z T l u a T B D Q W Z L M E 9 6 Z G l 2 a W 9 p S W l L a F V t S 3 l p R 2 l Y Z n p Y N V Y z a U Z l R U l x N U J w R E l W V 2 Z Q b n Z W M E N G U k R l Z k p y T C 9 0 Z X N r c D V y O E l x S 2 l q U V k 3 R V F F U k V S V l F k T V Z s R 0 5 Z V E t Z Z H d K M E I z Y 0 J K Q 0 t p N G x p U 1 Z l b X F B Z 0 J n W l J V U k V S R l J L V E Z a U l R W R 2 Z w b 1 d K c U 4 3 Y y 9 6 c V N z c 2 5 H Q 0 l p c W p h e U N 0 V U F n R n Z L Q W p a W E p 5 S W l J a W 9 E V E Z a U m p h R j B j d 2 1 n b D d j U U 1 v V 2 9 u S 0 l o S X F M c X d 0 S 3 p T b V B R U X k 0 U m V 6 Z 2 F J a U l p b 3 F x U H l T c X F N Z k p 1 d U 5 k Y 2 5 Z M 1 Z p W W p J R m R s c U R S U l N D V T d k d n N 1 Z E F J b U l p S W p L Q U p O V l Z D T 2 9 z L 1 V 3 Y U V 4 d X p a S F h a Y k t L a U l p S 2 w 2 M 1 d R Q z R 6 L z h 5 b 0 k v Z j F j R F J F U k V S R V Z S K 1 R W V l F q d U x z R V V D Q U U v T U t a c k N J a W 9 1 S m x G c X J o N 1 d W Z S 9 o Z n V 4 M l F W R V J F U l V X a 3 h X V V U x U X Y 0 d D k 1 S l Z 2 b U V T Q 1 B q c U l D S W l G N l N y Q 2 1 B M G 1 u Z n d h Q l l j N k 9 G b 2 l J a U l p S 2 8 r d m g y b m F z K 2 9 C d 2 9 5 O U c 3 T j R S S k F J a U p 5 V m J x c U V G N G l J Z n p F W W p a W U p 5 S W l J a W 9 E V E Z a U n R h Z T Z v d 1 h j Y T F j R i 8 v c E 1 W a E V S V W Z I e X R U c G 9 E Q W J r Y T d T S U N s W j R P a H d p S W l L a W F v S E p L c X I y V k d r N n Q 4 W k x B M F R 3 O H V a T G c 0 a U l p b m U z b 0 J B Q W t L L 1 R z N 2 s 2 R V J F U l V S b m h P M 0 t x O X Z K d n U 5 Z X Z 5 c T h P c T Z x S U t p d U R 3 W U R 6 N T g v a j B x V k x E b z l m d k h p e D N K N 2 J h R F N p c 0 x B U W F y V z Z 4 T m Y 0 N j Y r L 2 t K e W N Y T 1 N Z N 0 9 4 c z N M N T l H e n F k Z T R u M n l r S 3 I x Z U w 4 K 2 Z O S V N F a X d P W j Z m b i s r a G l N c F h X c j R L Q U p D a j F y Q z V P a E V S R V Z F W l l i S 0 t x a l d E e G d S T n J z R 3 R P W D V o V E Z Z U l Z W Y j U r Z m 1 Z T 0 h F a V p z K 2 U 3 Z k Q 0 M j I r L 1 h X N 1 B u W l N V a E 5 q W V d J d 2 R P N 1 p F O D N O e m N 6 R m 5 6 a H l N R 2 p V S 2 h 3 O G Z k a n B 1 N G N L R k d E R m l C S z V l d m V y d 3 Z O R m 9 o T W 5 r N X R y b U N u V D M 3 b D F N b k R n U j A 2 W k 5 z e D Q 3 Z C s 0 Y 2 5 u L y t l Y X h j d W J M S 0 p 1 R 2 N T V l d x W U l J Q U F K d X J F e E V S R V p V V k w w O E h R R l N l b E c 3 d U F n Z 0 I 0 Q n Z H N X J o R V p N K 3 k y N X R J S k N y U i 9 L V k x s M E t w V k t K N z k r N k l p W W x 4 Z T c 3 S l p N S 0 J B d 2 V 3 W n M w Y X h N Y k d Z d U R B Z 1 R i b m h 3 M G J o d X p z N 0 J M R j V z a C 8 v L 3 R m U k V W R m x j b T F O Q m 9 O d k x 5 O H N H N 2 R P a H c 3 Z G d 4 e j V z e E J l S G g 0 b V Z 6 Y j A x T H o 4 a U V X Q 3 F B M 2 1 s a F p S V V J F U k Z S R 2 1 L e W l h a T A v e m I x a 2 x V O H R N U V N z T n l T c T l z N m N P W U 5 y M T Y 0 V k 8 2 N U R o d z V v M E t B Q m d I K 1 N W V U t o K z k 4 a z R 1 U G p z W G Z 2 W G 9 T R m h X S G l 4 S W t B Z 0 p T V U Z I e i s r Z W Q 0 O W R W W D B i e D V j N m R 6 V F N Z V G p o d z V n a l Z y M W l B c E t R a 0 F z S D M 3 Z G p 6 O T l O U H c 4 d n J u e C 9 n V F R 6 e U J n b 0 t D S X V N N G N l S U V i d H k 0 Z 1 g 3 O S t z S E h 4 N m Z J c 1 F w R j J U V U w 3 O V N w R T c 3 O D h r d k 1 u V H N Y U 1 V s S m 1 E e D V N b G F 2 W G c y S n B P c F h z d D V V N X N O U D d J V W N q U m J O M k d D Z G l J a U l x R X d 3 V 1 V Y V l d y N m J s V l Y r N G F 5 c U l 2 S z B M N y 8 4 R W l r c E t R N 1 A 2 Z l g 2 S X V j V 0 Z C U m d 4 b 3 d a V H M r M 2 J k c 1 d 3 N F l O d z U 0 O W U v R G J i N z h W R z h 1 V U t W T 3 N 5 U 3 J M Y z k r Z k l I T E Z y V n U z O E 5 s b m 4 w R W l r V 0 Q y N 0 5 u d z l U V l g z N l N s c G V I Y 3 V Y T 1 l Q M z g r d n Y 3 N m E 3 d m t r V n F 0 e H R h d F c v S H p 6 e j h q T l R V V k F G Q 3 Z Y a j B N R 3 p Z T X Z Y d j N 0 b 3 N q T G k 2 d T J G Z 1 d M R m l B R 3 p k d T R N V V h Y M F J Z V 0 p o Y j k x R m F Z V 0 Z o K 0 9 5 e n o v R F J S e C t o W D c 5 K z F T S l J C U U R Y Y 3 Z M Z 0 p S U 2 l h U k F U V l d V a E t T a 0 p E U n M y Z F B 0 M V Z w R 1 N r N U 1 S R V J I a D Z U Q 0 t w Z G Z y S y 9 Y b m t Z a U l x Q 2 o 4 Q 1 V i V m x p Y l h B S V B H d m I 0 d T d G Z E Y 1 S G t K Q 1 F s M k R k U m R a V E F Z Y 0 9 M R U N h Z m 5 M W W 1 p e n A w N 0 l 5 Z 2 9 5 S H A 4 e j U 0 O X V I U G 5 E c n A y N 1 d w T l R n R k F a R 1 N r e m J V Q l F D e D J Q Y W 1 k b F p X R m 1 U T m 5 R c V Z T W W N h T U d U Y k w 2 c U t q b y 9 I M D A w L 2 p m L y 8 3 S D V Z c 1 d Z S 3 B V N m Z h e k o w e F k 0 Y j F P W n M z Y j Q 3 Q m d 3 Z m p z Y 2 N l Z z h s a 3 N s b U t t S k t T Z 3 B F a l I 3 b 2 N F d 0 N N R 0 R I Q 3 B Y S G R 1 M 2 Z I c k Z t e m 9 G S 3 B N R y 9 l U E p m b W F E U W F B T 1 p H N n c v Z W s 4 W E d q U n V 4 Y 2 V O R z Y r T 3 d z R E J N b W p U S n B l d F h K b X E 5 S H R k e W x a Q k x K S l d 5 c X V x N z c 3 N k Q w V 2 p F U 3 k r O U J J S E E z R m N y T 3 p 2 Y n J a N W 5 n W U d C M X J t N 2 R 1 M U N U R X d N L 1 B 6 O E F K a i 9 I N 3 R T b 1 F p W U t 4 S 2 J O R 2 x T N U p q T X p F e T g v d n J y N k 5 1 M 0 w 2 W k 1 t Z U p 5 a k J a N W V Y a 2 w 3 d W N t b F V v a G s 4 b U t I Y m Q 1 O D J a O C t l V 1 h t R E 5 u R H J w M j d W c W k 1 e X F 0 N D h l U F k r S E N o V m k 1 Y 2 l Y a 2 N y b k R N Y X R Y c j h i a H c 0 Z n g x V m R m R l Z r T m 1 w M m R q Y X l z c k J M R k l a Z k x F U m 9 h V 3 F L N V J F U k V 4 V 0 d 5 a X F v d G Q z Y 0 J G S W d B N 3 h D K 0 p J Z z g 3 W U 1 Q U G 5 C Y V F h V l V L d k h L S z Y 4 N G 5 T d V h 5 N 0 Z x M V N x b j V 5 M k p w a T V k d X F C T G x 5 N 1 c 0 e G N 2 W H N T Z E 8 z Z l F z M m R Q Z E 9 2 V 0 R Z Q z V J Z n F i Y j c 1 c E h h U F Z t c i t u W E w 1 O E d T K z k 5 S k x U N T J q W H J o M G 1 U W n F F N U 9 S a 3 p K N D l H M 2 Z 1 M 0 V I M z d 0 M V J 0 M j V k b k R o e E F 2 b j U r Y 2 p M e T B O Z V h w N D F H Y l Y 3 O T I 1 M D Y 5 W U 5 u V H Q z d G w 1 S E l C Q 2 d k K y 9 l R 0 R S b 2 t F M l M 2 L 2 p 4 N D F p N m R D b U d E e C t P U G 4 z N l d J O E h C d 2 V q W j g r Z V R 1 T U N n R 1 B I a m l F b E p R V l B Q Z l Z V a 2 N z Q T A 5 U F R j Z U R B Q W V 0 a n Z W N l A w N m R Q R j N u d E J 4 b U 5 S c G Z u T k d 6 W T B L M X J W e F l K R 2 R r Q U J G Q n F 0 W W d L c W 5 6 T j F m U H o 4 N 0 Y 1 O D J a Y 3 U z W U 4 w N m R Q a D F R c X h i Q m h 3 N n h M V 2 w y e G F k T W 1 C Q V F F S U M w d E R m L z k 3 M y t 4 W n M w Y V R K O C t I Y T F i d D B a c W F x c k x H d z d J W k R K c z M 3 N j l 5 R E g 3 O X U y R H l X U k N q e D Q 5 W E k 3 d m Z z T 0 d E U 3 R 4 Q S 8 4 a F E 0 W m c 5 T 2 p S e F k 3 c j I 3 Y 3 Z m d n J w S n l 4 Y X R B Z 1 J F U k d v V z d l d T A 3 R n F 0 U n B u e n B 4 e G V D N H N M Q X h m Z m Z X V l M 2 K 1 I 2 T 2 h v d l B 2 d X U 5 Y k h X c T B X T 1 R r N T F 2 K 1 B S c V B S Y n B m U j R P Q m d K Q 2 N u W T h 1 V 0 x X a m J 0 c T N O d W Z E d 2 N P d n I v O W R m Z j h Y c T F h d U x q Y 0 d S W H I x N k Z W b k p T a 1 J F V k J w O F o w N 1 Z s a X J O d l Y 5 W S 9 j S l p W V V Z V R 1 Z p c W 4 w b 3 F J Q 0 N n V E 9 J d 0 d B e E l T M H V 6 T z Y 3 V D Z S d 2 V 0 M m p j d U R F Q T h 4 d k l P M 2 Z 1 Q U F E M j c 5 K 1 A v Z n Y z R i 9 s O G l 4 Y 3 Z S c H M y Y m F 5 U D U 4 K 2 Z q L 2 J 0 M j l 1 T n k 4 M 0 5 4 Y z J i T j N I M j d G b W J a R l Z Z V 0 Z p e G I 3 Y X p z c k t R a 3 B L Q z U 1 O S 9 2 c 2 h s Z 0 t k T 2 5 i S k p W Z 1 V F Q k d E Y n R t M U Z Y d H N p T F M w T m 8 w Z V B o a 3 d t d z R Z T k c x e W F V N U k r W U p W Q l F r W V d C Q U J N Q U t J c V l X W F Y 2 N i s v a m 9 D Q U F L e G F 0 U X B 2 d m Z V V 0 Z p N W N D Q U R v M k x F a m V 2 Z n V Y Z V R j W T h l T 1 l k K y t m Z G J I N G V I a F d M W n N H U l l z V 0 l E S m t 5 Z G p 6 S m d 4 R 0 R S b 2 t F d k x h Y m R 0 M j R h V k s x Z G F I e W N r S k 5 q c 0 Z t b G h T U W p Q b l R 2 W F d z M V Z u Q l V y V n R o V T k z V H E x T W 5 t Z F F F Q U t w V U t u M y 8 r T 2 Z y M D Z Z T k 9 u V H J a W G V Q R E R 6 K z B P M 2 I 5 K 2 5 X b m l h U T J i Z H J n N k 5 H a j J M O S 9 2 O E 9 r Y j Z O R 2 p k Q 3 V Y V H R r W m 1 i Y T d W e H F F U n N i a X l l Z m Z C S V B Q L 3 l 3 O W R p N m R l c 1 F G Q l N F Z n Y z N j J Z d 3 R i a k 9 D L 1 B 4 O F R K Z 3 d 3 Z T Y 0 V E N a e m 1 M e W Z O M j h l T 2 5 U b 1 l I U H N 1 K y s r c 3 h 2 M z h j Y 2 Y 0 L 2 J 0 M j F p M G F K S G R 1 Y m Z l Z X F 2 S W 1 J a U l p R X F M e V N x c W 5 r e n V W M V l 4 V 1 V Y V l R i W m F n e n l O M X Z 4 U H E 0 W F M r c k V P Z V J v T j h q U T Z L R F Z h N U 9 0 M D B C d U 5 N Q m h O T U p p T U 1 K c E 0 5 e j Q y b V Q r K z k 5 a G 9 N c H F Q M 1 R 0 b l B X O D B R W E 9 2 U X F q e T F a Y V V Y R 0 J n b 0 U y Q z V z a V J J N W c v Z n o 1 a V l t S X d m Z n A w d S 9 I e D h m S D Q 1 S k 5 Q c k 5 W Y m t a R 1 J p S W 1 K U V V G Q k F Z S 0 N n c U J R S 0 J B W U d B a C 9 m M z h v R k F v R U J B V E E z O T h m L 3 Y 3 K 1 d M S m t D Z U x q N C 9 I T E w 3 O V l y K 2 V z c D l Q Z H U z Y 0 J 3 R 2 1 5 Y W Z U b z B m a j c 3 N y 9 0 a n Q 5 L 2 J j Q z h P K 0 h Q U C 8 5 c 0 4 r N j k 5 O T V 6 K 0 5 6 Z T N 0 N 1 d q e E 1 T R X R D a V J R d U h 6 e S t W U 2 d H W W s z M W V Y b D V P b D A x b V p t W W l P R G p Z N G J t c T R u a n F I Z m h K d k d B e U F S M 0 R L K 2 R 5 c U 9 I R G g 4 U G I y e H R w Y V d u V 1 p X N z E 2 O W Z I N D Q 4 L 1 h 1 U z g 3 T 3 h z b T J R V l l F N m F m U E x K S j F p N W N x V T F r U m 9 m S D I r V G l I S 2 t z T E R R N W 5 G b 2 F L a G R k Z U t s U z V k d z R N Q U J Q U D c 0 N D l h R X J 5 c 2 V U R z d Y c T F m U H J z S X d L e X N M b j M v K 0 9 a b z B h Z U t 3 K 3 R C U k 1 1 Y k N o U X Y 0 N G 9 z d k l K V k t u U 2 J P M X E x Y l o z Z E 1 y V m J q a V N l Z V F M d D I 3 U k F l S G 8 1 T m 1 6 W U J B S D c r K 1 d l c 1 h i c 1 c z M y 8 v U F d R e W 1 k M n l 3 O X U z Y j J Q W n N t V j Q 3 Y l h Y O E 9 T V F R 4 W i 8 0 L 2 Z 4 O S 9 m S D l 1 M 2 J v V k t w T U h 2 M m J E e j M z S E 9 J a m 8 2 M m 5 0 K z h l V F B P b k R t R D Z k T 2 5 P N j J v Z F B U O V J D c V Z 3 c 3 Z M e S t F N T l z S W l J c U x 5 e H A 4 M F Z D M F Z a T 2 h o T X J n M 3 h 5 K 0 1 6 Z F d w O H N y U m F K R l J V S G p 2 b n h v W m h Z W E l 1 U z h a c G R U c X p Q L 1 Z h S k d y M G F L d 2 1 F Y m t W R H l C U U d D V G 9 M S D B 3 c E h K W k R i S D d 4 O F A y U G E w Y 3 J Y U D A 2 a F J v e E F S R V l I Q m d 3 Z m p 5 c F V y Q U 1 4 T m 5 G d T J i R 2 t 6 e m 1 n M D R 1 V E p r d 0 J n N 2 E z b D Y r d U x Y c j E 2 b 1 g 3 O S t n Q 0 E x M T U 3 R F V x b D B 1 N D V I b n h 6 M m J k d l g 0 Z T d F R F p 0 M m h S S 3 B S S z l l d l Z 5 b U p C Y X V Y S W w x c T F i a H h k Z W V L S E l w d T Q 2 b l E 2 N 2 R 1 M U M v L z c 5 N 2 M 2 b H A 2 Z G o v U G p 4 Y U 5 P b U R h W k 1 t V k l s b T Y y c j l Y b 2 N 2 W F V I Q W d F U V U 3 Z m 9 5 a G R Q Z S 9 i W l o 2 M G Z p M F F p b H l y W k J B S U J o R U t o W G F M R 3 k 4 c 0 x v M G F O c 2 o 1 d T J i S W w z b m p q a l N L d m R l e l l N Z X p k d T l m N k 9 D U W t C R U 9 I R H J V W k 0 z Y n N X Q V F F Q k 9 E Z i 8 v N j N Y U k l u S X l N R H J W c T F L a m J t O H Z E T k 4 5 K z R 0 U m 5 C b 0 V H R H J C O E x o V U p y c G F m b G 5 2 e j k v U j E r L z R p U G o 0 Z E 1 K a X R 5 Q 1 d S a V l p S V N F a E t z U y 8 1 M j d O Z 0 J t V X l H M k 5 o W U N J V k M r U H I 2 b 2 1 u V H B 2 a n d 3 d y t 4 Z X Z W c S t Q d j d J e m s 1 R 2 Q 5 O D h 3 M m V m L z c 1 S X B m K 0 h q b H l 4 T z V Z Z G 5 Z M j F H c T F 3 M 0 5 x d G R y c H R Z a U l p T W 9 D a z F W V U x l V 2 5 1 V m R W S l p J S 0 l Q R V h G V C t R c U F 3 W l R T W m t x V F g v S k t B S 0 N w R l J x T F p M U 2 1 V V 3 F L R n p v O G N N b F E v T G 1 6 T k h i e l F C V 0 h 2 b D N K K 3 N L a W d v Y 0 Z p M T R j a m J i N z h O b 1 Z D S X R t M 2 J Z d C s r Z l Z p N m R D b m k 0 K 0 9 0 M X p P W l R F a E 5 U Y 1 h 0 M j d j a G s 4 b X N 5 M 2 l D Z z R O d C t z W U V C d 2 M 3 W E V y N V l O S k J M c G M 3 c m F a N D h K c j N h O V d x R l l S Q 0 l k Y X V Y U X R 2 Y j I 4 O D k 5 e H p U d S 9 w a H g 5 K 1 F M O S s v V 3 d T W l V x b E V q T m 1 6 R U J t W m l h T 0 h U d U d t e m R 2 d W x W S l U x a 2 N T T G t G d m N r S U d J S G 5 X M F V W U D Z H Q 0 p T W W 0 0 d H R 2 d j h Y R W l S T n R L d G g r L 2 Z W W E F N Q 2 R P M 2 V j O W 9 a V E t C U V l N b V F J a G d 3 W k F z R D h 0 Y m R v M F N J O D l 0 a G p l U F R S U j Y z a m R E b 2 R S Q 0 t S V F U 4 M V I 0 c H J 3 b j d 3 N E V F a 0 p p W m k 1 T W l S Z G s z T 3 Q y N 2 R p a z J i T n V H M z M z N n o y V m p B b V l L Q 0 F 0 e S t m Z H Z t V 0 c 1 d U x n Q n p B L 1 l I e n d F b 2 N W U D J z c l J 2 M 3 o 3 M D d O b l Q 2 Z m N Y d 0 5 3 d m I r d l d y Z F p L d F I w N 2 R r Q W 9 G Q 0 l q S X d O Y n Q y N E Z Z T D R Y b l U 2 S E Y x N T R B W U Q 1 L z V I Q l l N Q 0 d E U n V z e T N M O S 9 m M n h k d T F h b T J z N 1 c 2 N V k z R G t p S X F M e X d t U V Z W V X N x T j V j Q X l 1 d F d 2 Y i 9 x V T l W d 1 c x V 0 F t M 2 4 1 U 0 1 s V j R x W X l I O W R 5 O H B D d U t y U W 1 w c 2 p l N G N P S H N X Y k 5 H b 2 Z u a W 1 z T X J W S 3 B p d X p i T k c 3 Y 0 9 M U n U z Y n B F Y 1 Z u Z T h E c m J m Y 3 Z 5 e H Y v K 0 t p R 2 R U b 2 V E Q n c 5 Q 0 l C Q l l k M U I 3 a 0 t V S 3 l u S n Z U e j c 1 S k c 3 Z n Z v M 2 R 1 M 2 Z q N 0 5 t e k 5 t T z l 2 Y j N S c W x V c m p C d z U w d W 4 x U H Z q Z 0 E 1 Z V d B Z j c w M D A 5 T 2 x 3 S G U z K 2 o 5 U V k 4 O D h n a k d q U n V I e F l z W D Q 1 d H Z 2 a 0 Z R V U p C Z G p 5 Q 0 w 5 U F I w Y k 5 1 M n p W c H R r c C t m a j V r e l p 5 S W x K U V Z 5 d V J 3 Z m Z Q Q k J s V X h V b V V 3 b U x E O T l B V 0 t C R U 1 H K 3 N r c T V C R E F y S 3 d 0 b n o 1 N 0 Y 2 T k d q T V h 2 M m J M c 2 0 y N U 1 t V F V K N m V y c k R 1 Y S s v L 3 J w T m h a Q k d v M E Z H U m d i Z W V l Y 2 R 4 T V h G V 1 J N a F o 4 N m N 3 Y 3 l a T T E y S 3 g 5 b E 9 l N F d G a F Z p N m R D b E N R M E 1 4 Y 0 9 C Q W w 2 N V Z s S j A 3 Z D J M b n p w M E 9 6 N j F k d T l Z d V N W T 2 V U Q 2 F U T l l t V W t K Q U F 3 U H c 2 O V B M e V F w T W 1 U Y X p W W X V m T 2 5 j U G Z m L y t O d 3 N K Q 2 J O e T Q w Y T d x e k d M Q W d B R V l N R 0 F B R G g w N m h M b H o 1 M k x 4 N H N V S U N B a E F a b V p t c 1 p z c j N N O V J a W j J q M 2 1 Q d n Z Q T U 9 i d D I 2 a F c r K y t j Y n U z S 3 V 2 d n V y e T h 4 R V J F W l V F a z F W V T d a Z 0 0 1 b V d B N 3 Z B T F k 3 S 0 t T c 1 l F S U Y x V m l C d D V T d H p J V X l J b E 4 v L 2 V 4 L 2 0 0 b V p k d j d l V k V y b E 9 w V k x o e D Q w Y U o 1 a H F O e G l M b l B 0 Z z d 4 e D J X N 2 Q y R G d v S W N u c m N r c X h 6 M W F B b 0 x D O E 8 z M z M 3 c m N O N 1 F v V U 9 S a z V O a m Z T d 1 V D a k Z 5 N U V p T U h E b X l S S E h P b n o v Z j R Z N W 9 Z c k V Z U F h 2 M l J F U k V C T 1 J 5 T 1 V h T U d H R 1 R r T E F J R E N 5 K z g 5 a U F B U U 9 R a 3 B L Q 0 x W d T I 0 T 0 9 Q U D B a S V N J a G R N M 2 p M R X J K V n E x Y W h T N W N 1 a 0 V x b G 1 E N T l P c E t T a 2 h B W U d J Z 1 B Q L 3 d R R V J F U k p i c E h U M X Q 1 O W h M K 3 p z b U R B T U R j Y n R I R m p 2 Z U V 6 c D A 3 N D d Q U F B z U G J i N y t O c V Z P b j R 0 M T M z N 1 h w W X d R Q V V W R l J H R D U 4 d V B W e F F V R 0 J 0 U W 4 3 L 1 d R e U d l Y l B u N D l G a X h a a D l l c l Z 5 T X p N e F B q e D Q 5 R 3 V Y V H Y 4 O E 1 N U H h j W n k 2 d F F w e E 1 m S E 9 6 e T N j d V Z L M 0 w x N 0 Y z U G 1 6 S E d h M E h K S D k r N 2 R N V 0 R B Q U p 0 a l N x V V M 4 K 2 J O U T J 4 c 3 J I V z N 6 L 3 M 1 Y X Z a Z U Z r d 2 1 F M W F z V 0 F I Z 2 4 r O F B s a 1 I 4 Y k d 5 c 0 5 W b T F j Z U 5 H a E l X R k l T O H Z E M m x w Y W Z q d X U r O V F 0 M j V k O U 9 y V n k 2 W G 5 D U T R P a G s 2 b n N 6 Y W 9 M N H F s W j k 2 R E h G V 3 R X Y W 9 4 W G F s b 0 l 5 S W l L b X R N V m x H M V U z Q l h a O D R n d U 1 H d k R w T l Y 1 Q n d U V W h X c l Q 1 O C t U a X Q x Y 2 5 O e n J V d V R I S k h M N W R p O G V Y T z V 4 R 1 h a Q W J C V 3 J W b 0 9 6 M X Z l S 0 p h M i 8 5 T D Y 5 Z X V S b X B x S 3 V M Z z R w d z N J a l V h a n R U c k N X U k t z S 0 Q v O T l K U E x Z O X U y Y l d 0 W G x R T U F Z O G F N U V h K e U 1 y S 3 p z M U c 3 Z G 0 y N z h 4 S 0 p C Q U 1 I R H N U N j l l d X h j T 0 Z D W k d W b D R l Y k 5 t N m h U c H c 0 K y t P Q 0 R Z b m M 0 S z R u R n g 4 L 2 p 4 d 3 V Y W V V U N U x a c z F t Z 0 N k M F F p Q n l Z U n V E Z X Z p W k Z v N l R x W T V y b E F x U 3 c w R D V I Z 2 l z c U Z i Y 3 l J a k k 3 R j Q 4 V 0 t z W H I z Y T R m L 0 R 3 T U J B Z E 9 u U 3 h m c l l V a j N v a U p l W E Y 2 W k 5 t d 2 F q M F l p d V h i d m k r d l h y d U h E a G d z d X h Q U G J Z W S 9 q M T E x L 1 J v a 1 V M T k d y V U N J Q z V p b k x M b G k w S U R 3 O U g x N j V k Y 2 V Y S 0 Z X d l B O Z 3 R M Z j Z i Z m Z 2 d k 5 i a W x y d j M 3 O W J C S X B C b 0 1 C N G V I a G R 2 Z H F T V F R Y c l Z 2 W D R l Z W h x Q j V l Z i 9 6 e E I v e j k v V j I r e i 9 z V H h V S 2 h F T n U z Y n d k Z 2 Z s M n Z X T E V D R 3 p a c 3 N G b n F s N U t T Z 2 l O S G p 1 R E 5 O O S 9 F N n R X c k l S Q U k 4 U G Z m Z j J Q R G h n M W 8 w c V N K d F R k Z G N X Y k 1 t S U h i d D I 4 W D J m a G N v O U Z n N E 1 D Q k R u d U 0 v Z j c 3 N z N i S E 1 q S X l V R k J R N F B C Y 1 F V R 0 J T M 0 V S R V J H V k Z K T l Z W T z J v M H U w c k N v b 2 l E U k J C S k h W d G k y e X E v a 3 d B V W 5 L V n V K a V J o W X N a M l V q S X l N T G x 6 R 3 d V N k 5 p d 3 Z L Y T d m U G t 5 Q U R o Z H R t Y X B u T E R z a G 5 l L 3 Z M d z h m U D M x M X c 3 b l B W a n R k Z V R J R V Z 5 N G N B R 0 R C Z z J 5 U z F i Z H V Y T U h H e m R 1 e F B I a n g 3 R m t 5 U k x J N V h L S F c 4 N l h O V W R 2 O E V V a U V k N T U 1 e D E 0 Z V h s W k d 6 Z G Z 2 M z d k W n N u U W l 5 K y t p U G o 0 Z U p 3 N 2 R 3 N E E w S 3 h a T T d 6 L y 9 2 c 0 9 L e n Z L d 3 Q 3 c k t k Q V l 5 d i s x S 2 d S Z 2 d o R D d V O U p 3 S U 9 W V 3 V U O G Z B R F J X K 0 x 1 Z H J B T E 1 P K z l O b l R x M V R H S V F D b 1 Y 0 K y s y M 0 F R Q m J 0 b X p C R j E 5 O G d k Q l E x N W R B c H F l b j Q v W F h Y M G V q U m 8 x d z Y 5 W X R h e j g z U z R M M z J M R m p k c 3 Y w R F B m K 0 d Q R E Z G M S 9 Z W G E 5 W H I x N 1 d a S l h S Y U l U U m F I U z Y r N l M 3 T E s 5 T F I w d m d p b E x j V X V V S G Z m W F Z W d 2 d P R G t h L 2 Z 2 M n d l d l Z x Q U 9 Z b G 1 t U E d q T U Y 3 N z c y S E p V d V d P U H l l N H N q T E w 3 K 0 1 Z Y 0 9 H T 1 Q w L 2 V m S m t w K 2 M r L y 9 4 e n U y T m F y U l p H b z l I a E 9 U W l l K e U t p O H N a a 0 Z W V T d C V z R t c T N 5 N U M y Q 0 5 k a U 1 2 S H d r W l d k Y m s x S 1 d N T E t p W W 1 L S U h Y T D k r S F R r N U 9 m R H o 4 M E 9 k T 2 5 V Y 2 p y R z h l W F A w e G x L b F V 1 R i 8 v L 3 V m d z N r Y W p h Y l k 1 N z k 2 O V N w K y t 1 a 2 4 3 T j I 3 M S 9 x R y 9 N a V J J K 2 p U c H c r M m J k d m 0 w a j F j d W 5 R S l U 2 Z E 9 S V X h N R E t a U G 4 r N 1 N I S 0 R v T G V v d E Z T Z n A 2 Z W x Z c z J Z T m Z 2 L z l k N X M z N j F L c E Z Q L y s 5 N y t 0 e m R x Z m Z 2 c n B j a 3 R V Q W N D V 0 l V K 1 Y y N 1 V 0 Y n F z S 0 1 H M 1 B J U 1 R j e l V h b 3 J 3 L 1 d E K 2 9 I d W F U e S 9 o d 3 h t V X p Z d l h z M 3 V u W H J a c l B N V H F m V G x T a X h j K 2 Z P S F d 0 M W 9 h K 3 Z M M W F 2 W H U z U z E 3 Q 1 B q N D k x M l d s d W J p N W 1 6 c H d K a l V a a j N j V V N B R j U 0 N F F W c l B 5 e U x y N y 8 r R 3 B z M m J j T D I 3 Z H V M W E k 1 b V N T N 2 w 1 Z V V o S 1 N u S j V s e G V Y a D R B Y z Z Y U W c r Y 0 F 4 d z N X T F p W R F A v L z h j N U c 3 N k Q x b z Z O Q 2 h M d T I y Q 0 F C L y 9 2 a 2 5 q a D g v a n N t V E o 5 d D g z N U R M N V p n e F l 3 W W 1 U N T Z N c F V 1 W F l 1 T E V p U z V k Y j g y Y U 5 V W D I 1 T k p v T k l p T W p M U T U x c X h a T T h U R 3 h 1 T E 5 O O S s w R 3 o 5 c j F p e W t w c V p p M W F w V m R 1 Z l d y b D N y V n F L U 2 l J a k l Y V X h X V W Z W a X V y Y 0 0 w Q T I r b 1 Z 3 Q 1 d G U G N W T 2 J q M H I x c X F Z c 1 o y Y m l Z a 1 l W O H J Y d G Z M M V F 6 W E w 5 K 0 h T Z F B u a 1 R y M X E z U n R H b F Q 3 T i s v S D R D N X V i Z 3 p s a m Z z a n B K V j R l S G h M d m V z c 2 x D c F Z O a T J i U n Q y N 0 5 p Q n E x Z X Z B a k R 2 M G p a Z 3 d B R E V 4 c 1 p h a 3 o 1 R j d S N T J Q O H R 5 c W 5 i d D J y a z h w e m k 1 d W J u N D R Z Y 2 Z z S D M 3 Z H V o M E 9 n Z 0 V B a n o 4 O E 1 N N G V m S 2 t k V X p I a m g w U k Z 4 Z U g x Y X R Y N D d Q U F B v T k N v U 2 l 5 Z 1 h 0 b E Y r Y n J n N l Z Q O X N T Q T l k d H d P e j h m W D U 4 N m p 5 b W Q y e G M v M F V P U 2 t w S 3 d h T k V p c E t l b j Q 4 V V h Y N 1 F l V j Z s V W J p V m h M Q l l 2 W G 9 6 Q 3 d r S U 1 H V E l F Y m R 1 M n h k N j l l L 0 h S U n g 4 V k 8 y L 0 Z p a F Z v M j d Z d F F r T k Q 4 Z D E z M y t I V 3 J W d D Q 1 N T E z R U I 4 Z l g r e H V n Y T Z 3 T E d I Y 3 V u V 3 J 0 Y W 4 1 Z 3 p a d T N J a U 5 H e m U 2 Z k Q x d m I y K z N Q M G Z G W G Y v T W 1 U T k l T R W h B b z B h T n N H Y k 5 H a l J w M G d S O S s v Y T F H O W V x V l N z T U h U b 1 V Q L z c 0 S X p w M T Z v U 3 V Y Y n N X K z l 4 R G h n e E J i R 3 l z M C 9 Q d n Z m Z W U z Y k d P S F R 1 a V k 4 Z U 9 4 V j c 3 U V E 4 b U Z Z b U l p T W 9 h a z F W V X J S U m s 2 R 0 Z 5 c z F V S k s 2 d X F y K 1 N j U E p 4 T V M 4 Z U p l e j F s c 3 R Y R i 8 v V 2 Z Q T X R v T k J a W n B l S E s w c F B p b X F o T H B W S z d 5 Z 2 R M T m R D b V R a d X d k T 2 x T W k d a b U F n Q 2 1 U S m 1 D U m 8 w Y V d Y Z k t l d X l 4 e D R x T n J i U T l x e X d t V F p w a 3 J m a G 8 x Y W 9 W b m 5 q a U N m V H E x Y 3 R w T m N 6 Q 2 h R d n h 4 e D k v T 0 w y Z X B a Z k 8 4 d V h M c 1 h M b H l t S 2 Z m O T Y 4 Z W V q U W 9 Z U E R j M 2 w 1 Z W R i Z E J D M m Y 3 e T V k d W l B d U x n N W l z U m h 4 Y 1 h F M j Q x O T Q 0 U V d r c E t S Z z c 5 N j l t R H Q z T G l a U G 5 1 e T B M M W x W N E N 2 M n d z a j J M Z k h G O F h O W W R 5 R V J 3 M X R G d U F Q R k h R Q U F J Q U J K U k V G V W 9 Z N m Z y N m Z E Y 3 V q W X N X T U F i Q k 9 0 b V p t W j B H c T F E b n V O R l V X d F Z 1 U D A 2 Z F B v M z c 4 L 1 l t S m l F Q k 1 U Q T Z W U 2 l W R 2 p S b U g 1 O H V X W U 9 u V 3 F U Z E 4 4 b z l H S V J Z c 1 d R Y T F X S X p R M E Z Q U G 1 6 U U 5 n Y n V 6 Z X R H b F R k T z N h M V d u a m R Y Z F p k a l o 4 N D Q w M z B L W k 5 H N X R 6 Z V h s N W 1 E c D F L b 1 l P S F l y Z X Z Y d m J 6 U j A z Y n B 6 Z H N h U 2 t w R k p Y R H F u V m F w d y 9 m e D U v L 2 Z X W D l i V T V a O D R j d E d q U k F 2 S H g 4 V W h Q V D h j W F g z e m h 0 Q k x y c F p k Z X d x R k R o L 0 R w c D U r a V J Z c 1 d k c H M 3 N l B W N m 5 E N T l H Z 0 V C Q V F E T X I v R 2 l 2 d j h a S H V p d m 1 K d W J p M E 9 I R G p r Z G 4 1 N m V E c F Z L a F Y 5 L y 9 k W H B t S G J 0 M m p t d E 5 p V W l J a W 9 O S n F 1 b 1 d u R j N D Y U R F W H d T U m h Q M n F x Z 3 N t c D Z x K 2 t 5 Z F B Z d W J N b V N X Z X I x U X F p N n d z Q U 1 5 V k l T Y V R D Z W Z Q b j B k Q 1 F n S V N F a E t R b l o w T k F M a D Q 4 U 0 l B Y 3 h Q M W R 1 M 2 F J U 0 l p Q X I v O T l o d n U z c j J M V 3 J W c U Z W a 1 J a S G 1 U N k t o c U t T M H R 6 V z Z I T W d 0 b k N i a l E w R k Q w N m R N S G Z m d j J 0 V 2 x H Z n Z Q b V R l e l p z d 2 U 5 Z S 9 k R 3 Z Y c j F y T W U x V 2 k z V W F q V m l Z b U p z Z H Z S T F N F a E F j b k l 5 d W 5 i d G F u M V R D N W g z Y U V 0 T F M w U H Y z c j F 0 b G 9 l Z E 8 z Y 0 9 O M j d j c 0 h 0 a k M 1 Z 2 J W V n V X W k Z u a W J 0 K y t Q V j U 5 O V Z W R V J V V U J B R k p U V X g z Z X o 1 U X B V N k J V S 2 5 I O C t I R X N Y T G d R M T Y 1 Z H d 5 d X Z 2 R k x r T X N Q S 3 J F Z k R 1 d m o w N k J r Q X d Q Y k V a S X p 1 M E 1 y R E V U b D I v U G h 4 S 0 J R S 0 5 H M 2 E x S H J z M U t s V E F J Q 0 h I b n F v e U x s L y 9 2 a 2 5 0 b S 9 m a n F s V H A w S 2 h V T 0 R V c V Z Q U T Z Y U 0 l p W W 1 4 a n B I T D V S Z z Z k Q 2 h P b k R p Q j c 3 L y 9 I b 3 N Y T D R h L 3 Z 6 K 0 1 S a U 8 r K 0 9 J T H B L U 2 t Z U E h p e F R a Z l k 2 R 2 h v Z W p Y c j E r W j N t Z G l Z a U l B O D l l a n B Z R z d o Y V h C Z W t o S W l O M H l P Q U I y a m R 1 T l J p U C s v d n R 2 a H p z S H V 1 U G N 1 W E 4 0 K y s y M 0 l a V k s w Y k Z q U n p 6 M z N I U G 8 z T G t 6 a m h 3 N W d v O C s r Z 2 d 2 d m Z R U 2 1 q U n A 0 b l M r U k N M Q m x D b F Q 4 T 0 d I S H l J M 0 5 4 Y 0 t o U U x Y c m w z R G 1 U U G 1 y N 3 U 0 d U R p b z F X c n J F c j Z 0 V z d m a W w x O S t n V n F 0 a G x n c 2 h r Z 2 t n b H F 0 a H B l W E Y 3 e T h 2 S 0 R S Y U 5 D e V p V d n I 5 V E 1 5 T X J C c z J U S 2 5 6 M T l Z V 0 F p V H l W V G t t S W t U S n p K W l J V U k U 1 Y U p x L 2 9 a S T V J U z d 6 Z F Y 5 Y T d H c X F p c G p j c X I 2 a 2 N 2 b G R s V V I 5 O V B y O V V o S V N I Q j Z Y a W d V V 3 J l R G Q 4 Y k h 4 d 2 V m Z l B L S n p Y V j h m W D N S d m 4 x N 2 R P a l F B U j A 2 Z E V E Z H V u V U J t Q 3 R R T E Z 2 U E R 4 M D Z 0 T W p F a W l W N W M v K 2 I 4 d n V 2 L y 9 U V F R 6 d W N 0 M 1 h y V m 9 j S n E v Z m V l O C t t U 3 N Y a T d 0 M j c r U D c 3 N z N I N T h t W E 1 u e i 9 m N 3 Z 6 U W 9 V T n R Q Z 2 R M b H k 1 R m N u S X l u b i 8 r Z V d 0 Q 0 N R R G V m L z k 5 c E t X b F l l V E l r V F k 3 S E g 3 O D h j Z T R j Z U 9 H e l R X e n N y S 3 d i d D A 2 L 1 B M T E w 5 W U t y Y W l v S 0 x 6 N j Z x d G 8 z O T Y x S l h C a X N S a n Z 2 Z m N l U H Y 3 N F k r e m V 2 U n N i T m 1 6 Q T Z k T 2 4 4 Z F p i Y n p t O H o 4 c X V y d H d Q V F F J R G t L U F c 0 S D l Y c m x Y S 1 p K V l N x V V J D U W d J Z W Y v e H h h M E x H W U R C Z z Q 4 Y U 4 4 U G Y z T C 9 i L 1 h V N U 9 E b z R m U D I 1 T l h C N D h l Q k M r d n I 1 b z N i c T E z Z G d a T T J a Z z Z 0 U 3 B H R H Q y T E N a T 2 5 J Z 2 Z m L 3 d S Q 1 F r S m 1 E T m 5 q c z N Y W F h r N W Z Q Z 3 d m S D E 5 Y l h w Z 2 x k U 1 p N M m R R V U Z C U T V Q Y 2 l W e l J y M W d 6 e j V z M U R 4 N D R k Y l N v d W 1 6 U n B n a W V m Z k 5 L b H B Y U X R X N 2 J F e X B V c j R l W G x o U 1 Z M b G 1 E c j F x M 3 c 4 d k p D b X p a d H J O K 3 Z t a l Z y a H R x M W F 5 T T h Q Q n l a b V p t W U 9 u V X F Q d n Z z T T B S R l J X S F l z R 0 V Z T 0 h B Z 2 h n M G J o d E 9 u V D B P a j B l R E h I M z l F L y 8 3 O U V S a 1 p p U z F i d G p o O T d x S j Z W a E V S R V p V M 0 p x d W 8 r a k F C Q m V s Y X Q 2 Y j Q x R 2 F 5 c W l y N S s x N X l 5 c E t n e W 1 G e X l p R n Z M e S 8 0 U 3 J 6 Z 0 o 1 S E F U K 3 d G W D d F W X Z o S X h m T V Z p K 0 V u T S 8 4 e k h 6 R 0 4 4 e F Y 2 U W V u b E J K Q k J B S k J C Q U t C Q k F K R F I v T E J J S 3 p Z L 3 Z I U k 1 L Q l B B U 0 N D R z B u T D l 2 d k Z R a 1 F w L z E 3 d T J j O W F D S E h u b 0 l I M y 8 4 c 2 R Q e n V i b T V H R E p r a U 5 Q e n Z y N i t S Y z Y z N k 5 p e E k w d 2 1 F e n A x N m 9 T T 0 h U d W l X Y k 5 t Z G t 0 e G R E b 2 Q 1 c y t m R D V W S 2 h j Y U 5 H e G R i c 1 d X c H J I T F V z O H J m M 3 g r d n Z 2 c X F 3 M 2 s 3 Z C s 1 M G E y Y 3 R T N 1 B v Q j V j R W x h Z U N n Z 0 p z M j d Z T l J x T V J Z V 0 Z o K 0 5 l L y 9 v V W V Q W H J Z V m F R V V J 5 U V N Z Z X J V c V F n S k N j R z Z k Z X R 3 N W N v V m p C a 3 p C a z g 4 O F F U Z W V P T U 5 s M 2 M 5 c X l 3 Z X F W c 2 J t e T h s U V Y y b 3 h x M T h W Y V Z i Q 2 5 q d z R F R V l q V V p F U j B j R E 1 E Y 1 N Y N 3 g 0 T V p L V G t 6 R n g 0 c 1 J p R z Z 6 b j V 1 W k N L Q l F p T U R B U U d v M E d C d z h l e E t P U F B 1 b 3 d h Y X R R S 0 R C b n p o e U 1 I V H N X M D Z a T k F 3 R E 1 u a j B i a n o 3 N n F F d X h K a W N u T y t 4 Z F p V b W M 3 d C s v M y t I W D I 2 T 1 B Q b 3 F N a k F 3 a 0 p D U 2 d X N 2 R 1 U l R a a G Q 4 U m 9 O T U p n T U 5 o Y 2 U r Z k 9 u W k J J S k t Y d X J S W V F F R 0 J U a F d Z U k d S b U p T W k 1 t d V h 3 Z H k r Z T d U N T g r a U k 2 T 1 J 1 d l d y Z T J T N H R I U j B j a k t 5 c 0 s 3 N z c 2 T G h n M G I y b F R T V 1 p Z N X Q y L 2 Z I d W Z P b m N N M z M z e U R q a D A 3 d 3 M v U H J 5 U z N S V V J F V k N H W X J L S n F R N T J q a D l I T l R k e D h R N W 1 z c X V 5 T 3 B O N 0 d I e W 0 z c 0 8 v Y V R h U V h G T j J M c U x w U 3 l L U 2 8 1 Z V A 5 e n o 5 Z m I 0 U j R 5 M U R M M X h z S 3 F S U y s 5 e E p R Z n Z l U 1 V W U z h F U 0 5 H W U 1 T S U V V N 1 B X e E p W N T g 2 Z G c x Z 3 N 4 c F F w V T R w O E U y d z B H c T F 2 c X N 0 c W g 2 e j d k O V c 3 b j Z X Z l Z r W H V 4 R l d 2 W G o w T U h q d 1 l n W U d C R 0 R o d 1 l K R k p q d U o 2 a G d I Q X Y v N z F M M 1 R v M E F F Z m Z m U V I 3 d H k 1 Q T R Q Q l V P V V N W U U R R T 2 p R R V A 1 e F B o Q W 5 B e W J S M D F H b G F 1 U 3 J F O X U v Z k Q 2 R l F p S W N m Z m h o S 3 B S S 2 Z m U E l K R G g 0 O G l I N z k r d U d w c C t 4 M 1 R y U T B F N C t Q a j R k Z X I 4 Z U 9 I V H Z R c 0 d G R E N J V k N I R D U 4 R 0 l X R m h Y Y k p s e n Q z N 3 V E T W 1 U U D Q 4 O D g v Y 2 V 6 W U 1 j a G t N c 1 R H e H V M U F A v L 0 V l K y s 5 a C t i T m 0 2 T k h q e D V v M 3 J 3 N U l p T W p u Z l o w T z N E Z 0 F I N z Q 0 U W V I N T R S Q 0 l U N z g 4 R U 9 I N T c 3 O T l s d D g 5 Z F Z Y T U p s T U d E a H d v R X V m b D A y Y k 5 p R T N O e G N T a V F S L y 8 v M D N q R V l q U W t K Q 0 F K a V h F O G J I e D Z O U G 5 6 N l F 5 K 1 V 1 W G E r a U 5 H d l d 6 T z Z Z V H F m R H h Z c 1 g 4 Y 2 N m Z j J E W H J s M 3 c 4 Z k h C Z 2 d V T H J N a z N i M j l 2 S E R o d 0 F B M G J O b 1 J J S k 1 M M j d k c 2 h r O G 1 R a 3 B L Q 0 N S T W 1 G U G w 4 V 3 E w V 1 J x U F I 2 U k p t a S 8 3 O S s y U E 1 t R E V s d n p F a U l p S U h t S 3 l p Y W t O M X g 3 M G x n R j R 5 Q W N T K 3 J t M H Z U U l d u U U t m S H d S d T N F S D g 5 R l l k d n B D R m Z W M z E z N j F O S U p R a n g 4 V W J J Z l V r b 1 M w T E t m R n l H R U I 5 d m V M b F p 2 V U t s a z V 1 Y m k z b n o 1 d U d 2 d i 8 0 Q 0 F F e W J O c z F h c F p D Y W 1 v c T h 2 R H d v R k F y N C t 2 c E N M Q l p E c l Z a a i 9 m c j F 5 T X Z M Z z F 3 d W Q 2 d H B 0 V m F y a F V x b G d s Z 3 N 0 a W F B Z k g z T j F U b k p 5 Y 2 t P K y t 1 Y 1 B u M G F B T X B r d V J O Z 3 J y W l J x O V d R e V d R d 0 d B e E l T M H N E Q U x 2 c W 1 W R 2 p S d G 5 O M W V s M H V I b n p K Z 0 l E Q S t I d D d R M j F X b T N k R F M w N E 9 M a k k 1 M j N Y c m g y V 0 w x K 0 9 E U n M y W U 5 p d 1 l X V n l M e F d 0 V m E x N z k y Z 0 N M b W Z t W U V E V G 9 z Z F h K S z F X a T h U R V J M U n E x U X E r d n I 1 W X Z Y b z F E a D Q 4 a U d l Z m Z k W n B Z a 0 V z R m 1 Q Z 3 d J S F l 2 b j A 3 T G w 2 O E N J V k N n V G Z l Z U F P Q W V a b W R X Q 3 h H c D A 2 Z E F K a X J q N z c 1 N W h 2 a z V P U k F L Q l N p Z G V 2 V 0 d E O S t Q S H I w N k F H W l R J W X h Z O G J n N E 1 H R D J M V n J G N z c r K 2 1 z W W p V Y U l S Q 0 l z V 2 J M R V l a K 2 1 s M T k r R 1 M r L y 9 M T G I 5 M m t 5 b W F E V m F 0 R z V j M m V u U z R D R l F x S D E 5 U X F Z W D F 1 N 2 R 1 M E N Z T z V Y M W J K b F M y d k Q v O D J i T j B N a W t k a n N u R m h a S 1 p W S 3 h N W E Z J U z h 2 R D h I Q n d S Z z B h Q k N H R E J s a S 9 S N E N B T U 9 I R D h l e V p j c 3 d k K z V j Q U 9 Z S 3 V M R m p 4 e U l x S 2 d v a l I 0 N H N r e m d h T j I 1 Y 0 p 0 Y 2 h J a U s 2 S D V O V l Z H M j Q y M X p k T j d 4 c 2 R 1 e W k w c 3 N z V k d Q Z n R a d U l 2 N T Z L R T J u c D B E d X B L S 2 1 L N U J J e E d n Y j R v M k d B S E E w Q z V H a D Q 3 M S t E Q U R t a 2 J p N V h v Z k s z Z i 8 5 K y 9 Q Z S 8 v M F Z 1 Y m k 1 R U l o R 2 1 U S m 1 D N 3 Q y N 1 c 4 K 2 Z Q W H N X b j M 3 N n F k U D U v L 2 Q v L z F m c 2 M r e m F 0 U X Z u e n A y R F R D Y k Q x Y X R Y b 2 R Q c D h Q R E R E M X N y S V Z x M G F J R m p 4 N D d o O D g 4 L 3 g 2 N W R 1 M n d x d W p J e k 0 1 R 2 N u Q X l a V E 9 a M H B 6 N T M 2 W F E 2 b T R v V W c 4 R U F r V W l F Q m c w Y U Z E d F h L Q l J p N 0 5 p e D F q N V c 5 M 0 5 s Q 1 p X M 3 Q z Z U p F a F N W U m J p Z k R 3 S m x V Z 2 d n U U d K b X R x Z k R z U 0 d S U 0 x C K y 9 Y c G t a R 1 F B T U R m a m p v N k 9 S d l B t e l l 1 Y 0 4 z Y n N X S X d k T z l i d S t G d H Z 2 W V V u b m 5 q Q 1 d u M 1 Z 0 V 3 R Y S k N V b G 9 X W E x s d W p R b 1 l O Z E Z a S l l M R W J Q b m o z U n M y Z F B L S l Z L b k R o e E F u b D V l W G F K c W x t e l p w W G 1 O a U V R Q 1 B E T 0 8 r O U F x M 1 h l Q m t D a F V O a j B a b n J y c m J j d 2 V m S m t H Q X d H Q 0 l W Q 2 0 5 Z l l t R E Z q R U I w Z G p i Q 3 d z R k x G V l J L Y k 4 y O T J h N 3 h j T H N l c 1 d i T W d G b 3 Z S b 2 t V T G g 3 c 0 s 5 d W 5 U e C t u T 2 0 1 Y m V m R V J F U k p V U m s x V l V i Y m h i V 2 N Y b T Z w N T F O V H N Y K z Y r b l l 2 L z F W Q 1 J r W k h r N m 5 G S 1 J p S V N v N z M 4 d k d l V n Z t N V J T e U t y Z T B x Y W F U Q 1 F T U W F s V U l q Z z R H T k 9 t V G J O c l F H M V p 4 c V R U N l d B e W 1 h e k h h O W V 1 a m F l Z W V z c W x a R l Z B U U F D U 2 s 1 T W h F Q W d n b F V v e F l N Q U F t e X F P d 1 l N S E l 5 M H R E W C 8 r K 2 F l M W l z c E N M Q l p i R z V 2 Z n Y 3 T m Z h V W d r R W 5 U c z J C R 3 B x Y W 5 R N i 9 V S U R B e k U 0 T U d E a T Y y T U F z e W Z y N G l J Q 0 9 0 T 2 J J Q z V v c X B i d D I 2 S W k 0 c 3 J r L 2 d x d X h Z a F F V a k l 5 R U p p V m 8 2 b l E 3 R W p r V W h z Z G 1 v c k x s R l Y z T F V l Z n Z o a D Y y T m Z Y M T l y M V Z W e D V I S T V l d m J z V 2 V M b k x r N U p l a T h K a F V L S H l S M k Z R b E d 1 c 1 p Z M V Z 6 Y z R J Q 0 l p c W 1 v R X B 2 d C 8 y e W F x b 2 p S N U J s e m Q 3 d D V m d F p z T U N J V F V u N V V 0 R m V s d V F T S C t k K 1 V h Z n J s N k R k Z H k 4 a n d k V G 9 t R W V N d l F O R m l C W m t H Q j k v N n J R S U 1 B T 1 l S Y 3 F n Z k E v R m Y 4 M 2 J 0 M 2 V 6 c U 1 V a m w 4 K 0 R C Y X Q y N W R i T D h h Z z h F Q W 8 5 R U l n V U J R N U M 2 Q k 5 Z V 2 x 4 N W F q Q k V C R j h O V F g z b 2 V I V D J K Y l l q S T B C Z 1 A y a l J n R U 9 m d k d F U k V S R V p V Y W Y 3 d W 1 h c U h B e m F v c W t V V E F S R l V G V W V u M D J Q M T N D b j Y 5 Z W c y b m J 0 L z F k R G d 1 R X d r R W F C Z 2 d S M V N 3 Q W x G Q m d Z Z 0 t W c U J G U 0 J E O H B W d y t X d D A 1 M n I z T E V a R k k 1 U G J P W T l X W n A 1 S l V u b G J Y M 3 c 4 Y W d 3 R W 1 B S m N 6 c z l F e H Z P S W E z e E 1 S R V J G V l Y w e F d V Y l d n d X V 2 b U V z R G E v T X Q z Z W R L Y l R E a D h J d z I v W H I y R 0 F 5 b X A w Q m 9 x Z H c 4 c V A 3 R V l U W U l D M E N 3 N E V F M k R G R 2 d X S E l n b V F R R V E x O U E z M z B U a 3 V u c n l l M H Z R V E 9 Z Z E F a b X N J a U l p S W l v O U p x d W 9 X b k M z d W J w U E t K T l Y 1 Z U g 4 M 1 V 6 O G N 1 V W F k d i t k Z 2 h 5 T j g y Y T N u a F R 1 N T R 1 b 0 l N V z l p a W t G b 2 9 J R F V W Z n V X L 3 h F S W l J S H d 2 e k 1 E Y 2 N o Q U p U Y T Z y d D d L U k V S R V Z G R l l y S 0 t x a n l E e G d T Z H l y M 0 t I V l p X b F o y M C 9 B T D g 3 M G 9 5 Z n I x N k R U Z n k 4 a j B k a n A x N m N q O T B y Q k 9 L V G 5 W c T Q 1 R T Z 0 U k h J a H V k R V Z J W n E r W G d E Q U 9 y N y s x V z Z I U U d K a U l p S X F p b 2 1 x N m p L S z N C e k N h R F F D N U F w K 0 t W Z k d p c W R I a n V U c n V P W H E 5 Z H c 5 a z Z H c D h P e E V T U 1 Q 0 c E c 2 d G R F e H Z E Y W k 2 N F l o M 0 Z M M V F F U l V E b 0 p r V W 9 n R U F n a G d U d D R U R V J F U l V l b n h I V H R W Z V F V W m V y Z k c r O V F T Q T l 5 N H J V U l M 4 c F J Z Z H o 0 U i 8 3 d H l E W V Y 2 O X o 3 d j V V V X V F Z V B o O E g 4 c X B 5 S V U v c D R P a V l o c U V J R k F n R m 8 r M 3 B C N W V l R k t W b z Z u d 3 l F a U l p S 3 F G c G l z b 2 l x d k 1 O T z l 5 a X J 2 R U M 0 Q m R J Y 0 p 3 T U d V V y 9 n e D R R c U 9 w T j c y Z E R n Q W d F W U t m M 1 J y V U F m Z E d 0 U k Z t O U J n Q 0 F Y T V B o S 1 I 1 O V R 5 O V l i b T N r W V N s e k 5 6 M E N 4 W T R l R 0 l p T 2 o v M m J 2 d n N D a X U 5 U S 9 n M 3 k z c 0 x r d X Z n a U N L S U l v T m V 4 Z E x q S G 8 x R 2 s z N V J Z M H g 1 U n B q a 3 B 0 c W J v b 3 B t b W l N R 2 s w M H h o Y m o x W n V p c 1 V W a T E 4 V G V r N G d O U k p F a U t G M m t 3 e T d i Z m 4 4 Z 2 M x b V h z Z 3 N M Q y 9 y O V B F K 2 V P R E 5 u e n J 6 T D d K a k 1 5 e m 5 2 S V N L a X B v M 0 p L b X J h R E p a U E E x U j Y 4 b X R 2 a m t L T k J y O W R T O E N X S z N H N F Z X R G J X b F F T a 1 F o Z G Z i d 3 d N S 0 E 1 a H J a c X d h b D l S T l N v Z U 5 n c m h G R l Z h W V Z G V E Z Z U k V S R V I x U k h m M n F s S l U r Z n J Z T k J a Z G 8 3 U 2 l 5 T 3 J x c E 5 k b 3 N L U G w 2 O W l X M H k 4 V G F m N k 9 j c n M w T S 9 m R i t F Q n p U R 2 d S W E 0 0 e W 5 q Z m l L a H h j b E 1 v b 0 5 L V y 9 j Z m 9 X b l l P Q n J m M H M z R k V S R V J F U k U w Y m s x W F V w Q l h m d G 1 4 V W x j e F J E T E V k c D R 4 V k p y M n d H U C s 1 Z U F V N 1 l 4 T 2 g w V n U y d X F L M S t E c z V Z b U J B Y z R R S E 5 F Z F h Y M j l J T 2 I y U G l K b 0 F k M 3 M 1 c 2 t 0 V T h I R l V J c T J 3 e U 5 i a E V C R V J F V F Y 1 V E Z a U m s x W m l Z W E Y x M X F z e W x a Q 2 J q L z l j d U l J R E N j b l F H d 3 d O Z W 0 w U m d F N 2 V I Z 2 h 2 N l l m d 0 F E K z B a b k Y w S W 1 x Q z N C U n l B S U N Y M G g 2 c E J V e F d F U k V S R W R V V m s x W F V w R m s 2 c 2 t y S l p K W G d 5 d T A 3 K 1 A 1 O E 5 J N G x w e m I 0 d F F P Y 2 5 U Q W 1 K Q k J q U W d M a G F h O W 8 4 T 3 N U R V Z t V D I 5 M i 9 4 M W 8 0 T 1 d K U G Z K S 0 5 v e U V p S W l K c S t w a X N v a W J M b 0 F Q V X V a W V Z y T E p u Y 1 h W Y 3 V Y M E h 5 L y s 2 a E x P c E d R M T Z Y W V Z V Z 3 B G Q k x m R k l t M E I w Y W V i W m 9 O Z W 1 o a E 1 X R m 1 i c k V P Z 0 J a Y 3 Z 2 W H Z u S U t r Z V p E Q U N R V 2 x p R T V v N E 9 O b 3 V I a U l p S X F L b m p t e n M x V 1 p h T 3 F v S U l V T G c 5 d U Y v N X V K d z h M U C 8 3 R W 8 0 M z h F a X F i a j V l R 0 J 2 U 0 d z T U N X M E F o b F R U b 3 R h b m h G U l F V S U Q 0 K 0 h r R k J R Y l l P a F I 0 Z 2 N Y R n h L Q 3 k w M 2 F x b D V j a 3 F G M F Z a c 2 l v M k 8 1 Z k p L a U l p S X F J N m V I R G Y z S 2 5 K S z d F d 1 d X W H Z J W V Z J W E U v Q k 5 H S T M 4 Z 3 F 3 N n R 4 b C 9 K R j R z O E d 1 M m N 6 Q k h v K z B L W n Z t N S s v a z J H R F h K Z H N M Q 2 d w a X N v b 2 F Y R n h j S E l L R G c y M T J m Z G U 3 e V N x U H U 5 T U J 1 U 0 l n R V J F U l V k M H d X V V Z O V n J H R n h k V W Z 0 S H B W S 1 F W R l d I W H V N d m J G S j Z F a H l x Y k x K R 0 l N Y n V t U H N T R 0 I 2 T z N u Q T Y 3 a j k y Q W F N b V F J R G g 0 O G l P S E R o O X M 2 R k h x Q W 5 E d D N E a U 5 I a n J U W j l a M 3 Z U d i 9 M V j V l a W p i c 3 J 6 c V Z s M m l 3 V 0 l p S W l v d n N C a z F Y V V p C V m 5 X V G l 5 N m d H c F Y x V 2 s w V 0 x W d W N 2 W W N 1 V T Z 0 Q T J 3 d X A r W D B o N V B o Z 2 J q e W Z a d D R D U j d z Q k t D W k t w b n o 1 N D R l Z k l r d G 0 v Z m p 2 S G p 4 O X M 2 S E h v Q W J O M j Z G Y z d P e n V q Z X Z i d k 5 Z c E J M S l Z C S U p N a F R s N k t 0 a H l 1 T 0 p L W F l M Q l l p S W l L a S s 4 R U R P Q 2 1 L N 2 d l Y U l q M T B h c 3 N T T W Z m N 3 l D c T l 3 W U N 0 T V h G N G R O T k 9 i S X l P c m Z k R V Z R Y 3 Z k O H d k M 0 F j N 0 o 0 e k J D M T N h T T F G R m d q Z m Z m Q l B Y c m w z R D l 1 M 2 J i U j B L M 2 V l M m J O b U M r U G g 0 d l B i Y W E 3 W U 9 C Y z V 5 R 2 Z M V X B R a H h k M E 5 o c V F h c G h V V z J E b 2 1 J a U l p b 3 l Y b 3 d o c H J R Z m N m U z R 1 b 1 N 1 U W g y R H Z k d m J 2 W k N 4 b T N N T y 9 F W E V u T H o 2 L 1 U 2 R X B F S V E x c j V Z M k t I R U l S e F J U K 3 F 4 d n Z 2 d j Q r b F M 1 Z G k v d n o 1 N k 5 L b E M 0 S 0 R n M j F h V T R q d U g z R n h j W W l M a T h P N W M r Z m c 3 T 3 l N O T k 1 N 3 o 5 W W h B U U J j R k h M a 3 F k W G 8 3 d X N O Z 0 V Y V 2 l Z a U l p T 3 F D e V N w c W t r c X l M Y X h Y N V h W L 2 p 2 c E p L e X p H V j J m U D Q v Q 0 5 X L 1 Y 2 S F N l W k h j Y T N D O E x F R G l I d 1 V 0 c l g 2 N 1 h v L 3 Z I R 0 c y L 2 d y N y 8 r d 3 R H a l J 4 R V J F U U Z I U j B k Y 3 Z I a l I x b U Z S R T l h b F N 4 Y 1 V G Q l F n T 0 R n W U k w Z U 9 0 T 2 5 V d j N 1 N X l H W E l 2 e n N O M E 5 I T 0 R r Z V N i c k h J T 2 h F U k V W R X R N V m x G V F p M c W p t W E p L b n V Q K y t 1 c l h x T F Z Z d T J G S y 9 q N T h q V m 8 5 U H A 2 d T A 0 c k Z 5 Z E 0 2 Q k N D U j B J Q 2 9 a Q k k 2 d T A 2 Z F A v c T J i T W 5 l d m J z Y W V z d 2 l P c W R z M X l H a E p 3 O E F F Q j N Y M i t j U z h 1 e W N V U k V S R V J F V G R m O T l R W l B E N H d T a T V O V j k 4 L 0 l x a k 1 w N l p o O T l D e H V s N m p x N 1 J v a D d x N T R z V 3 N I R E d u b F g y L 1 h J Q 0 s 2 b j d q S T V j a F R s d 0 l B Q n J m e X c 5 S G t G S 1 F X R m 5 F c U l C R V J F V k V 0 T U Z s R l R Z N m 1 T Q S s 5 e H R M a T Z r M y 9 x N T Z y V W 1 Q a D Z V Z 2 N T R W l 1 d D J 1 R W V y c G h h d G N P R 0 J U Q X F T d E V S S l p 3 V m N p U W 8 x S U R n R k M z N n N p T k Z F e n F H R 0 x M c 0 l p S W l J a W F w S 2 I v Q m s 4 U E h F d E h W V W 1 W W W 9 q d F J Q V V V U Y 1 B Z Z G Y w R 3 Z q N T d Y d m l 0 d m J W M T l Q T E E x S z R k T U t D R m I 3 M z B U M F I w d j N P U n l 3 R U F o Y V V h T k h k M G d J K 2 p F d W Z T T X B t c 0 l p S W l J c W 9 G S n F 1 b 3 l i R z R Y c F Y 3 M C 8 y Y X B 4 V V c 0 O U 5 q W i 9 G M 1 d t Y T k 5 Q i 9 X e k J N d m R 1 M k F Q b j Q r O W R J L 0 V k R 0 R 3 b G t 1 Q X d E a 3 F 0 V n d s T m x o Y 0 V 0 L y 9 C S W R p N E p T R F p 4 a z k 4 O V V k Q 0 l p S X F L R z B I V G Y 0 d W 1 C W m V u S U t v V m I w L 3 V h R 3 d C c 2 l M c U d s Z W N 1 U T Z Y V l d i M y 9 G c z Z P K 0 t C L 0 Q v U n E z c 3 p x Z l J N U l B Z a k t r M V g 1 N m x M Q U N a a l V N U V M v U k 1 k a V o y d 2 l S M W N S R V J F U l d h a n B 2 Y 1 h U Q S s 5 K 0 g x b V Z X V n l D O X c r Z X h L W E 1 i S 3 Y z N 1 d o b m g 2 b m R P b U J D a H h C S V J V M T d h a V F S V V d Q a V V q R l p C Y U M 1 b 3 d P N i t Y a G h Z M 1 F z a z F W R V J F U k V G a E x i T 2 d B a V M r a F V C b W h W Z W 9 2 T 1 V U U 2 h a T l d o R z d m d z V O W T l W a z l V a V F D T W E 5 c 2 F F Z j g z R 3 B N N 3 R t V 2 l p b 2 p J e X N w S F Z s V 3 N M V G d t S k J C c G h V W D F O c F d i a U l p S T Z I N 0 Z a Q l U x S 1 N W M 0 5 C Y T F G O X V K W U t k c y 9 G L 3 p Z b z B X S H g 4 N W c z Y 1 B u a 1 N S e H J L U l l 6 V U p h K 2 F K b j h l U H d F Y 0 R l c 0 p W S W J k c T M w U k V W T W J s N 3 Q r d m V Y Z F h C Q V N B T V c w Q z R l T 2 9 4 R m R u e n R z c U x D S W l J c U l t c W Z H L 3 h S T l Z Z R 2 0 5 S 2 5 1 U H h q K 3 F L a n J y R H Y 3 d j E 3 M 1 l H N T l r M V g 1 O U h K V D R Z b W c v c k g z a 0 l Z U z R 1 M X E x Y n l J a U 1 1 W i t O M W 1 W Z j g r c X J i U E R l e V A y V G k 1 V 1 I w Y l p J c X h x S l N j b j J 6 b 0 V J e H F O Q m d h R H d X a m Z 4 W X N Y V V Z S V V p O Y j V N V E V 4 K 1 B I S E g r c 2 p O Q 0 l p S W 1 w Z 2 p m O U 5 u c W l D K z Z s Z W x j N W d 3 U G Z u b z d I M n d o W G 8 3 L 2 1 m O D d w U V N D U j R O a X d V V X p x M 2 c x d 2 l z V n E v U k V S V U 5 i R k l C S H V w R k x r V l J s W U J R Q T l m Y n d 3 S z h N U E c 2 R m l N Q 1 F s R W M w Y 0 h H M F Z v N 0 1 D Q k E x a T B h Q k d X T D E r T 0 5 t M 2 F t S D F l W V d F a F R w N D h h Z E c x e E d J e E h u N z Q 0 U n J i c l Z t e k J 0 S F I w V m k 4 Z U R F V U N n V n U z T G l C Z D k 1 N U I 4 O D g 4 d 3 l t V E p s U z Q v b l h y b D N E e G 8 w Y j h j d 3 p 6 M V R a c H F T a 0 J I b D V l V W h K U 2 N H d F c 3 Z U V m M T U 3 N 1 R V M G I 5 N 2 N v c z l G U k V S R T l h Z n h 2 c 2 t U V m N M a W x R Q W J h Y k l x U j Z Y R 2 p O K 1 B X N z A y M V l q V 0 F Y a T l W e G M w Y z d D M 2 F y O U V S R l F 6 Z D N z N W N 1 N U p W Z 0 h B N 0 V H O U 1 l Y V h u Z m o w M k o 5 W V B X c E l n O F V U S F I w T n R k b z B I Z 0 J 3 Y 1 h H Q l F x S E F z b V h M O E 5 4 e n o x W F p S K 3 Z X c m V I c S t y L 1 J 1 V m x a V 1 Z p M G F C S H M 3 T 3 d n T W V N W E l o c U 5 4 c X h r V l V 4 T U R D S W l J a k I 4 K 0 h B b 0 Z B b 0 F R S 3 R X c m R D L 2 Y z O X M y N 1 l O N D h h T m c 3 T 3 p j N D N Y d T l l a F E 0 Z X d i d D A 2 R k J V V m 9 h a W 9 D S H E 5 Y 2 Q x T H F W U U t M e T h 2 e E 1 Y R k 1 W b E Z S R V R V a U R U T 0 4 z b W l T d W c x Q m 1 p S 0 x D d X V i d S 9 X K 0 w 3 a V V W b D N N T 1 A z N D h n d V V W b X R 6 e m J 1 c n Z o d 1 F B O T A 5 U E t 3 V 3 A 5 R V J H U V p O N F V j Z H l w S l Z q b k o 3 R E N q Y j F k O G V 1 e F B i S W h x d U 5 V Q m x 5 N W R p c l M w d E d y Y k p D W W 1 Z d G F z V 1 F B Q W c 4 R U E w V D B M Y 0 h 6 N D R Z Z m 8 w N m V Q e V h s e j U 4 N U Z 0 M j d k Y W 9 4 a D l l c l Y r T z I z M z Z w d F U x U l V o Q V V M R n N E W j J S b l R w a z B 6 T 3 Z i c 3 M 4 L 2 k 5 T 2 5 U V 0 x 4 N E 1 X Y l B u b T B T W D A z e T g v T 1 J u c D Z P c D U 5 K 0 d t N X V i b k J 5 Y 2 9 L a m 9 5 T 2 N u W j N o N W V V R m Q z Z D N p L 3 N r S W l L a S t 0 Z j Q z d V N K c W 1 E c H F D c V J C S k E 1 T j Y 1 c G N G d G k 0 c k Q 0 e k h s b z l a W W w z Y W 9 p R l l z e H Z Y d E h U T 2 5 V R G 1 M K 3 p 6 W V J r V T I 1 S 2 h S S U w 2 e T h 2 d E t Z T m 9 F N G w 1 Y U p y O D Z l U j F w a E V X Y j A 2 V n J 2 O F h 6 M z N Y Z k N u N U 9 U a y 9 I R k Y x L 2 c z W G Z m U l d C Z 2 9 F b G J s V X F G V j E 5 O U Z S T W 1 U R E J y e X A 2 M U d B d 0 d 6 S j g v S H l r c E t a Z z d k N j d K N k t u Q X d F Q k 1 t V E l G N j l l d n g 0 W U 5 H L 0 Q w M D A r Y n h C M F h G d 2 N B U 0 V 0 T G c 4 R m d R R l J V V 1 g w d 2 Q z Z D N v Z D F U V H o w R m U z d U 9 P a V l p S W 1 v c W 1 L e W l K c U 1 w M T Z z c T F l b n g y Z k d 6 M k J k d n Z X S z J y V n l k T V g 5 b 1 B 3 U z d 1 V m l 0 V H l J a X F q M T N l e m x p Y n Q r c D h 2 a n M 4 T j R B Z 0 k z U n N T Z 2 8 x V 0 I y Z U s r R 0 N n M i t 2 c j R R a V V T W U 8 z Y 3 V W c T V j Q 1 p s T V p u V D g 1 N T k v U m t a R 0 J 0 c T N i O T l n T V F I Q X l w V X J j Z W J N R 1 V 5 Y U 5 B b T l l L 2 V 1 d E 0 z R W l S T n g 2 Z E l s c k Y r L 0 h o S 0 p C Q k 1 t V E J D T 3 B h U 2 s 0 S z I z M 2 p K c V g 3 N D l l d l J v d E d y V n F 2 N k N K e U l p b 2 5 y V G V O N 2 1 p V 3 J R V k 9 0 V n B S Y 1 c 0 O D B E e H h D W G s y Z T F Q a W Q y Q 0 1 I c n Z j S m d K K 2 F D b m t S R W p Z V 2 J R b z d z R W x X b D A r b k t 6 U T d 2 R F Y 5 S E I 2 d z V I N D N D M G x M T U N 1 O E 5 K N W 1 k M V d O W n N t U U p E a D Q 4 Y U x S U H E 5 V k N x O V Z p L 1 B q e E V O L 3 o z N C 9 5 M m x i V H A w O D M 2 Z X Z u b j M r d V Z i M m 9 t c X h j d V J M Y n Q y L 0 h 3 S U V E O G V 5 e n o x Y l p U a X d X N D V O U F B z R U h I M 3 l B d F d 2 W E l p V W x C Y S s 5 O W h w a 0 1 o a 0 N B d 0 9 4 Z G V 0 V 0 F N R H k 1 Y 3 R 4 N H N R S m J O e T R F U U F n b D h 1 e G I 5 O C t x O G R O U k V S R T l h O X h 2 T T B U b V V H V m E r S E l x a 1 p R c i t w c 2 F n Y m U r K 0 1 r Q 2 p V Y X E v V G 5 w Y l R I N T B Q N m 9 w d V B s M V g 2 S X l J a T Y z R z d X e G c 4 c j F R R F Y 3 b X N 5 b l l 2 Z G V 1 S T V r N E 8 r U F R Z b i 9 o N z A w N U 0 2 d G d X a j d S c F p k V 1 Z B c 2 V Q S D Q v d z h I Q 3 I 5 S 1 Z V S 2 s z M m Z m V F J S e F l W V 0 s 5 S X B W S m g 4 Z U x G T 0 h M a 0 N I c j I 3 S W 1 a T T J l Y X R M b V h n N E 1 E R m l 4 W W d J O C 8 v a G o 3 O X U z R C t m U G 5 N W D M 2 Z E F 3 W U 1 B Q X V M a T d R Y U R U N D g 4 O C 9 B U U I 2 d l I 1 d W J t N G 1 j Z F F V c j F R c X J U R U 9 J a U l p Y W h p M m Y 1 c 2 5 N b 2 N C V U 9 m c U x E c E Y 0 V z c 5 M z F S Y l l 2 d T F l S H g r N G 0 r c j l U Z W l k U U E r R 0 5 B R G p u Y T I v V n h F U k Z R N W Q v d X l a T l d k R W x X M X l T c W d y S W F W c j Z N R G R s M V B 4 S G V S V W Z n d U 1 n c V B 0 Q W 5 F e E E 0 a G F P d m h X d T I 1 N W 1 q W n N p V m F 0 b X d K b 0 d 5 c W 5 L V m N Y V j N o N E Z C M T h t e m N 1 S E Z D L z l V N W N 1 U U l M b D Y 4 Y U x S d n p a b z F P S E x r Q 0 F Z U E h v e C 8 v L 3 Z m a 0 V y T i s 5 O V J l M 3 Q 3 e k o 4 L 0 h 6 L z k 5 Q k 0 y Y n R 5 S W I 3 N z V C c U d o b 2 Z E d z h N R H A w N m R S V k Z R R W t V a U V 5 W k 1 u N D R N U F B z Q 0 F B U U 9 F Y 3 g 5 L y 9 Q R W E r N T g 1 Y 3 l h R 0 R H b T Q x U n F K a U l p b 2 F r e F d V W k 9 n e n J j c 1 V R V U F D b G Z i R k Z j M 0 F G a D h P a E s v W E x s d W x m N G M 3 S 1 N Z R m Q 0 Y l E x d j V X N l U v S W l L c U g 1 N 0 t z b V J W Z G 5 F S l d y d l d Q R z J 1 a D Y 4 M 2 V 2 a D Z Z M X E z a n R n U U Z Z d G R z W W 5 Z Z F Q w U k F C R G k 3 Z 2 9 u d V V 6 N G R 6 Y 2 Z M L 1 R 3 O W E 1 V l h N O D k 5 N X p G N T d 6 M T F s c 1 l O V 3 F V e V g 1 L 2 Y z K 3 N Y Y n N X M 3 Q 3 Z V V O d 2 R T V m F k M 3 I x N 2 8 3 Q 3 c w R 2 p m Q 3 k r O E F E O C 9 Q d 1 F I Q j V 1 V l J L c m 8 5 Z G R m e D N Q U F B Z Z S t m Z n N D Q U R 3 O H l s Y k I z Y j k v U H l R U 0 N j U m l N W V l O R z R Z R k N 4 Y W d S W X N X d 2 5 s d n Y v M D I 3 Q 3 I 4 c 3 V m d z R j T z R k T 2 t T M 2 5 q a k R X R m Z R O W Z y S W l J a W 9 x b 3 h X V V Z O Z 2 p y U H N p b U F j a G N K W U l Q R j h k U T Z I Z D Q 3 Z U F v b m J x W m F w Y i t 1 U G w 3 N G Z F a G Z l Q 3 U 1 Z 2 h F U l V X U G 5 j W G R r M W U w U 2 x V W G 5 O W G Q w d 0 R 0 O X V 1 S 2 x i a D J 4 T X p Z U k J h V 2 x p T T N P U l V G c E t Y Y k d K c U p R b z R H a m 5 S M k 9 U S G 1 z M X J I O S s 5 L y 9 4 c 0 N C Q T g x c U 8 z S G l S S k 4 5 Z X I w Z T U 4 N m R F N 1 l 6 T W p L T W p 2 Z m 8 w U U 1 p a 1 F p W m 1 a b E l T a 2 9 5 T 1 Q 4 d E x R M E t o U U t k T 2 5 X Q 2 c 0 T U R I b n Z z T V d S b V p t T E t s Q 2 x D b T h P S E Q r U E d q U n Q 0 L 3 Z u b l R j N 1 B 6 c z d H d G 0 z Y m h J U l Q y N 1 p 0 a F d N W E x s e k F u M y 8 r a V N G R G h 1 R E V p U k 4 0 K 2 V X W G N m b n l a Y 3 l i T j A r W U N q b D g r S E N q Y V l E e D h m R 0 l p W W 5 C c 0 d I R H p Q c V p F Q k V S V W N O a X N v c W F C S l d G V X d E b E x n M y 8 x Y z V W c W Z H d m Z V Z H h O V H V u e m 4 z S k p H S z g y c U 1 6 S m 5 W c 2 E 0 d W N H e E V S M V l M S D N W O H N a Q m R i b H F 3 c T V 5 U 3 p 3 N l N P S W R Z T V N X Q m 5 a d 2 Q 3 K z l y L z R r T 3 I x V 0 x t e k p s V k h 0 K z N i e D h r R W d s T 2 5 U c U Y 1 Y 3 V Y V j l y R z E 5 Y 1 h Q L 3 p 3 Z z d E d D d l M k 5 K N T k 4 V X R n K 2 M r Y U 1 5 Y j V 5 T V R F e D J M W n R t O G x v T H I x Z W p 4 V X J W a U F r S k F U d D I 3 Z k h p U k 1 u b 0 Z B b z h P R 0 h I K 0 x X c l Z 1 N G Z 2 M D Y 3 T z N 0 e m F x d l J V U k V S S T B I a z F Y V U p L Z 3 R M S z d l M E Z N Q W s v S U s 4 T 3 J l S T B n d k t x N T d S T X V H Q U F B Z 0 F F b E V R V l J 6 W D h G d U x 2 a G l h R D h F b W p H R m h J a U l H Z z l Y d V F 3 U 2 t R a T N p M H R z S F l x S m d v S U N a R 1 Z s b W R Y V 1 l E Q l V l Z X p G R j E 4 M G 1 o N j R a O D h l c k Z t e n h x V G R 0 b T N i a k l x V n I x b X p C d W Z Q b j Y v M n V y Z H U z V E l h T V Z W U m F X a 3 B B S m d r M 0 U 2 Z E 9 v W E V 4 R V R N b V R N S D Z l b n B 3 d j Z n b 0 N B R U J R W G h 6 S m t 6 Y 0 h K e X F 2 Y T Z S R V J F M V B n d 1 d V V k 5 n a X J Q d 3 B G V n J n M z M x W T d L e X N h L z l o N j F 5 b 3 A v d 3 d K Y l l N N 2 d Q c k R q Y W t S R V J F M l N w M U t C M n l X T k w x b T F i T m t 5 T E Z 1 M n J N N z l 5 R 1 F 5 T 0 R v N k d t M V h 4 c 0 h C d 1 d n M F U w M U Y x R 0 5 q W T N I b n p w M H E 2 M G F W M 1 A y W j N q d X l x b V B I a m h n N m R D a j Y 5 T 2 1 E a U l n S W s v T 3 V Y c j J L d 0 1 E Q W F x O U 5 S R V J F a l E r V F Z k V G 9 H Z l J B c V l V R j F o V X V E V E 9 5 N n M v V U R M e X g v e G c w Z W 4 y Z C s 1 c m V 2 U k 9 t Z G 1 G e F Z 5 S 2 l w c 3 h U Y V k v Y n R a d 0 d X R i 9 h d E d t R G l S T W 5 v b l B u e n Z q N D Q 0 O W h N Q m d 3 Z C s 1 Y z R m Z 2 5 u M 3 d D a V V T Q 1 d i T m 1 B U U E r K y t 3 e n V M c T Z J a j A 5 S F J x T n h x a F F l W D N a d l h z M 0 F L Q i 8 v L z Z W S G k 4 d j B u N X Z z c 3 J W M V J Y d n Z Q T k 9 w Z W Z r N U 9 U Z z F x M W J H R D U 4 d U J V a k p T S W l v b 2 J B W k J V M W V t b 0 x S M V d K e E l E T X F m N l R W U 2 R 2 c F d I R 2 d l U F F W a k 5 k d 2 h 3 e W l S a n p o d l R E N E p a K 1 Z v c U 1 p S W h z e F V 0 c G o 4 V G N m R n V I W V d U R m l o V U F 5 a 1 l 2 W G I x N k Z a T W 5 U N G F M a T R 0 d 1 h D c V Z R a U t S Q 1 B z V 0 w x N E 1 B T m k x Y X h l V 0 x s M k t U W n M y R 1 k y b X N y Y W 9 x Q 2 p z M j d j U G Z m c j B x V E l 4 b H B O V F Z n K 3 l z a m d x c n Z K W D B a N D l l d 0 F B d l h y M X N s S 2 t S R V J F M U Z D W X J L S k d 6 O U o 2 V l h J W G F i M n Z C U G h I N G s x O G V Q Z z B k S F Z N V k h r c U Z W Z 3 l Q Q n p 0 U E 5 5 c 0 Z C a 1 J F Z G 1 T d D R N U 3 A y K 2 w x O X l 3 Z 1 o w O G V S S m Z m Z l V W d k x 5 O D h O a G p 4 c X N L a X N W a W F M V 2 0 v N j J O a j Q r S G s 1 T V Q z T j N k a F p w U l d x M V d t S k p Y d m w w W i 9 U M G p q c X V x Z z N Y b H l o V j g 4 c 2 t u c 0 x l M 3 g y d X Z 2 V l p s L 0 d m U G 5 v V 1 R r e E 0 4 U E R 5 c W J G T l J V V k V S Z H U 3 Y 2 l i Q 3 d N Q V F G Q l p s M U R o R V J F V F V l V E Z a U m 8 2 Z k t z e k J a V m M v R j F m Z k d K K 0 h q S T J m c T N F O W J E M W N z R 3 p r W T d n c T V G Y U l p S X F M R 2 9 K b U R F b X F k R H Z u c V V q a k x L N i 9 u M U J E e T g v T V J I e C t Q e T V j d j Q r a l J v M G h P V G t i c j F x M H h l L 1 p z a z l G S n p a c z N 4 K y s v L z Q 1 d D I 3 W U p v N n N 5 T W p L d 2 Y v O S s 5 T 3 Z Y e j Z q d D Z 0 V 3 J z W H I x N m h x d l g 3 R U l l e m x m W D E v a H o 4 W E Z 4 Z G k 4 Z V R O K y t l V V h L Q l F L Z l B I R k Y v R D I 5 Z 1 l B L 1 B M T E w 4 a k x 5 e F B x W G t W R l J l S G l 4 W X V W c m h K W W x l W E x s K 1 B P b l R 2 V n J t Q k l S R V J F a l J l V F Z k V G 9 x W E 1 0 c l Z k V m Y x L 3 I z M k l U T U 9 m N F g z W H V a M U N B S C t Z T j d R c z V s O U l t S X J x d k 5 I T W 9 X N j B 1 b z Z q W X B z b X E v Z n Y z N D d 2 d n Z n T U F o S W F H W X N h T U d S Z z J i R m l s a G M 0 b l R w e U l 4 T V J F c k Z t e k J q c G Q y W D l 6 S l J J S j J y W n R p N m x U c H h x M U h U Z H V I Q V l N R 0 N C c 2 5 6 a H h v d E x D N W 9 z W E x 6 W m F E W E R i d G 0 y S W o 0 O E h V T F l 5 N F Q v L y t V L 2 s 1 T 1 N n W T h l T y t Q Z S 8 v N D N t e l p z T G J Y T n l j c k J 6 N T A 1 b z d p N W M 0 d X p z a k V j Z m Z S V F B Q d n V z M l o 4 L 0 9 E Z 1 k z d D d l N k 5 5 N X M 5 b m 5 F Q k V S V W V N a E 1 s U z N Q a k Z S S X h B Y m N R Z W F J d k 1 M b U F j T W R v Y V R u L 1 Z m R U x i R 3 h H S C t x W E 4 x N 3 V l R k x 1 M 3 h T d m R P V m 9 p S W l J Z 2 F t O G o w T E V 6 Y m Z R a E x o b 2 R q U U F 2 Z m 1 r K 2 9 K M 3 E 5 S G 4 v O T l S Z m F 0 b T B M V j F k W G 0 4 V l J s V E 5 u e W t Z b z k r b l R w O X A y T 3 A z T 2 F G V k J T K 2 o x Z X F P R U d S R V J F V F V k S E Z s R m p a c G V D N H N T V l F D Z 2 N M W C s x M 3 I 3 d G Z n N k o 2 c W t Z a k h t R H U 2 R F l Z S D F 2 N m 9 T R V J I W m h 2 Z m R r V l h w a F V V M m p V T X N G c U 4 z N z k 0 M m p h R T Z O U 1 d w e X R V M l V R V 0 F p U 2 9 p S X F J b W p N a 3 F h d F R V R n R h c k V r a 0 F P d 2 Z y L 3 M v c D d y Z 2 I r U H p F M z N Y c X c w V X V 3 e m N q Q n F H R G w 3 d V Z v a U l p b 3 N i S X g w R U p B R W k x Y 2 J L S 2 l J a U l x Q 2 x q c 2 9 v Y U 5 V d F h B c l Q y c U t v a l N T b V l m Z l J z b m Z v S W N u U E I w a E h o d 2 d z T U V S S G R 2 N l J p T V p v N T J D T z F n T W t x S W l J a W 9 0 c G l z b 2 9 h T l p X b H h k V 3 R t S 3 c 2 b T V x Q j l 3 N m V S R j J L d X Z Y M z k 4 V 0 N o L 3 B E S V d V a G R T S 2 l C M F Z 6 S j B j b X E 0 a U l p S W p x Z 0 p Q N X F W R l Q 1 M X V X c k p L N 1 d p Y 3 B G S m 1 l a G J j T 0 h J T 3 V E d X N Q U E 5 U S 0 g x O F B I O G h F R l J I U k E 4 Y l B 5 W U h U Q U l t S W l J a n F n T W t x Y X R S S z h 4 d C t H b U R N N 1 J 5 O H Z 1 O G 9 T b l d X R l h h d k t E e W d P Z V l O N 1 F l e F N G V G 5 l S W l J c U d s c D d 1 U 0 l Y S l V h S 3 E x b C 9 3 M G p J a U l p b 2 p K T V Z s S G p a U U J L T F Z 3 S l V P N W N 0 M U Z N a W J u N W 1 M N 2 5 F R l E 2 e T B a M F Z U U W 9 3 Q T l m U F R 3 U U V p Y X F p S W d l U 1 A 1 T 2 p n Q 0 F t L 2 1 G T m 8 2 R W l J a U l x R 2 x p c 2 9 v Y X J k S U N I U 3 d w R 0 N V U 0 E x S m w 3 Y i 9 T a F J v T j N 0 a C 9 E R V d h M n Y 4 b X Z L K y 9 E e F l N N j E v c j g 0 b U l x T 2 x y N m V J R U F F a k t L N 0 J 4 S k V S R V J F U k 5 F N U 5 W M U d o W l h L L 0 t w Z m F q c X Z R R 0 E 5 N z U v V V N k Y W 9 6 M D l m Z k J W d z h Q a E p R a n F v a U l I b W h N V m h F U k V S S F Z E W k 5 W M U d p V k Z s a V d y S k k 1 M W I 1 Z T F U Z C 9 Y c 1 R m Y V p t M V B y K 0 h y e m U r Z W 5 n Z z d N U j h w S W l J S G 5 T T 0 1 q d T R L K 1 J J e X N 1 M 2 R T a E V S R V J F V F J M Z n J L b l J z b m h r V l M z c l Z m M l J l Q k 0 v U l Y y c j F i a 0 E w S 1 d a S j V h T 0 N H Z W l p b 2 l J Q k F F d V R o e F p S V V J F U k Z S T G Z M d W 1 S c 3 Z p a 1 Z X M V N G W m R 5 O D d G e D B m T 1 d I e G V 1 U z d O U F B I d H l N R 1 F T K 3 B X M k o y S W l P N H Z R V z R 1 a U 0 v S n M z V V l S R V J F U k U w U 2 s x W F V h R m s 4 c 3 N y S n N v U l J q a 3 F O T i 9 Z Z m h V W n Y y W X F E N V R w N n V l U G J r W U 9 o a 0 R K U l J V U k V 4 d H E 0 d T B L b D F l R l d B V m N F S k N J a U l y S V V r M V h V S 0 J u M G d M Y k V z a V N T M 0 5 Y O H B K R l d y O G N i K z Q v a G R v b k s w d E F B Q U 8 w O D N M R G l I M E 9 Z c U N J a W 9 r b 0 Z 1 N 3 N D Q U s 1 b j U 5 b z R F a U l p S X F L b W g 4 a 3 F h c F R V Z V Z x T D J r d m t J b 2 l s N X E v Q 0 4 v Z k V Y N 2 h 5 K z Q 2 b F l R R U F n d D F j c 0 d y V U V D a n R h b C 9 R b l l p S T d t O X Q 3 e W F y W X U 4 d 1 d V V k V S R V J r S 1 N h c n F G R 3 l k Q X F n e k l J c G d M O U V 4 M k x Y O V J 1 V 2 h n U U F j S k x a W W N t S W N E a k s 3 R 3 A x U G h F U l B S a n M 3 Y V F J Y 0 h i Q z F l d 2 N X N G R D U k V S R T F P U X d X V V d O a 3 F Y R j F j M W R D Z k J D e G 0 x O G R m W k N i V U t D V 0 N U Q z E 4 U E Q 0 Z U 9 n c k 5 Y N V J F V D B Z T 2 5 j e k F O U m 1 k b T J E b 0 9 J a U l p b 3 l X R 3 l p a G 9 s a T R 1 c k 8 5 Y z h K U y s 5 c U J o d k h U Z 0 d 2 Y 0 Z R c T V q Z T d k c 0 5 Y W n A 1 M X V w Y 0 l p S j Y 4 S F Q w O G t D T 1 N v M z B 3 b U p i a D B K R V J F V F V w R E J a U l k x U 3 F h W F R B R 3 N Z V 2 F V M 0 d Q R E 8 3 e W R R V U t x c F Z U e i 9 D R 3 F K S j B L R G E z V X V F U k U 5 b U x y N G V B R U F M b W R 4 Z E J V U k V S R 1 J K W m l z b 2 t i S j B n T H I 4 a H B x V n E y L 0 d G U H J 1 a U h 0 U G Q w e E s 3 e F h y Y z R s S X F J S F Y 3 Q 2 J D O X d V Y 3 B 5 N W x X N 3 J V S W l J a U l p Y U Z D Y X J x T k h S c V E z U V c 1 Y X J x b l p r M V k z Y 2 Z L e U 9 q S 3 B W T E 0 w Y z d M R j B S R G l r W W o 0 c V J F U m t 1 Z D U r U G p p V H d t U V Z F U k V S a 1 N Y N E J r N k 5 q c V g x c X V 3 Y 3 h C Q l Y 4 V T N X R 2 d 4 N C 8 5 Q X A 2 R 3 B S c D B v d W t X R F p 5 T U Z 3 V T h n d F B w Z U l p Q W d B K 3 Z q N U l L T 2 9 H R G R 5 O D I w Z E N o R V J F V k d U d 1 d R V k 5 U c W x o Z F p i Q 2 Z E N z g 5 R 0 l 5 O G 1 y V l J 6 e m h 2 W k Z h M W Z u V 3 A x T F J F U U V B U D M 4 Z l F B Q X B 6 b T Z p b 2 l J a U 1 o c 0 l v T 2 h s a 3 V q T l N L S E 1 x S V F t W k 9 J N U t M Y n V G b k 1 J c V p F d H R a Q z Z Z R 1 d E b D d v N W h h S U l j M D Y y R G 9 j S W l L Y m 1 y a D l Q N 3 l W W m R Q S 2 l Z a U l p S 2 h t V W x z S F V C Z D V t b U o 4 R z d z Z m Y 5 K 0 p 0 M 1 V v U k Z U Q n p l S n M z Q 3 p P e G 9 t c 3 F 6 a W J m U j M v Q 2 h r S l I 2 b k M x b U V S R W R u R W t G Y i t X S H M r R 3 N V Y U R a U j J k c l l P a D R p S W l L a l J h N 0 x U Q U M v b E p 1 R 0 5 j K 3 V a c U N K c T V N N W 1 4 K 0 h O e V A 4 a U p q L 0 Y x c U V R R W R u R X F L Q 1 c w Q m t N T 0 p C d z A 5 Y W h F Q k V S R V R V S l R U W l p k U 0 Q 5 R X Z J M H h i W U 9 n N G p N a 0 s w d X d P N 1 V T R n V I U V V S a 0 U v N 0 9 q d W p v N V l F O W N U Z H N I U W 9 S R V J G U m s 5 Q W t r M V h I c z Y 3 a V p O W T F X N G R C U k J Z N G 1 Y V U 5 4 N 0 9 1 M m p v T U l p S 2 J H T j J t R l N M V H M 1 Q l J 4 R i s w R V J F U k V k V 2 t T U 2 F y O X F k Z H N I V U l S R l F M Z k h h S j Z F R T F v b l V B e E N J U n R s e U p z M 1 V v U k V S R V J J M W V r M H h X W m F y e W J S M E N F Z F V D b j E w a W V s Q T V 5 M l V Z R 1 J T Q X p U S F h V V l N x c 1 h V N F J F U k V S S T F h a z B 0 V z Z X R k F 0 c n J B M W 1 F U V V T M W t x d 3 V n T S t o d E h R W V J r V T F N N 2 R J Q k p S b 3 R 0 b H p s N k N v a U l p S 2 k 2 a l M 1 W k p V W U l 1 a G h z S F V Z U k Z R T G V o Z 2 d F V F c 1 d j N h S W l L d 2 l 3 T V V K d 3 d K Y j R P Z k w x N k R S N l d 3 Z G p s V V Z G Q l F n T 3 p 1 N 1 Z 1 Z W V Q S G t T d D I 3 Z H F 2 U l l T a 2 9 L R G g 4 K 2 p L S 2 l v b H J I R m h V V m h m W H I x M X Q 4 b m x x d H J y R k 5 j b k t 5 V 1 g x Z H Z u d 1 p t W m 1 a R n N k Q T l j Z W E 5 N 2 N w d W g r Z l d X d l R h S 2 9 m Q l Z 0 U 1 V n S 3 R W d H R B M G Z 5 U F h x O U h h V 2 x w Z z E r W H F L R k p i U j B B R V J F U j B Z T m l h d G N P K 0 Q z e E p 2 N T c r U n F t Z G 1 s Z j c 5 Z F R x O V Z R c V Z T M V B 0 L 0 Z 4 Y V h H T m l V b E p Y a n h 4 U m Z o N G V H Q k p V d V d 3 T T d P e n F K c n p K N D l H O D g 5 O X h 5 Z W Z 2 c H B r M k 8 v L y 8 0 N 0 5 t e l l n Q z F i d G x q V V o w V 3 h z Y k h Z d k h r e m 5 u d n V P W X Z P V z d C Z 0 F k T F M w c k I 4 K 1 h L S X h h Y S 9 h T m 0 x Y X h l V 0 x s M k t G U 3 R X b 0 U y Y k 5 0 W D J O W F B t V E R 6 O T l O T 1 l N R 0 V D U 2 t 0 T G N l T 0 c 4 Y 3 F R Q 2 9 V Q 0 F R R U J 1 S G 5 6 S m t w S 1 N v e U 9 l W H Q 3 d z l Y V j F h T F l x V 2 J X d U w r R m h Z V W 0 5 O H R T Q 2 9 V Q 1 R r N U 9 3 a m F m M m R v L 3 M w Q l p J d W Z X c l Z 1 N G Z 2 M D Z Z b U 5 q R V I 0 Z W p n N G R P d F F x a m 9 p S U N P e m F 0 U X R y M T Y 2 R l Z H c j g y b H h T V W 9 L e F k 4 Z m k x V m R m e G J o e D Q 2 c n R 4 O X I z O V B U c D A 1 Z z l l e l k y Y m R v R W Q z Z D M 2 U F Y 2 c z V L d k l w R U l D b 1 h D Y U Y 5 Q l F R R 3 V Y N z l 1 Y 1 V 5 T 2 p v N E l D U W 1 4 K 0 R 3 a V N 6 Q l p S V V J F U k 5 S Q W d 0 e G M 4 R m k 3 S U t 3 O U g 0 M W h y Z n p S e X R X N V h x K z N m Z n Q y c k Y y N 3 R 0 Y m 4 3 O W l 4 Q S 9 i M j l 0 V z J z Y m U z e H h O U F B J S F Z x M W R q N W N x V m V Q M z E x M n Q 5 d l h 0 Z H Z I Z 1 J v Y U d o M W I 2 Q W p 4 a 3 p w d G 8 r d E Z v d H R G c H R q Z T J l Z U 9 J S l B Q d n N z d 0 N B a k l 3 T W 5 E e D V F b z g 5 O W h q R V l q R 3 l z N 0 9 S b E p S a z F O N 0 5 6 U T E y Z G 5 i N D Z h Z W Y 4 T 2 l q a n h v Z E N 3 b 0 t x a k x t O V B S M H Z Q c n F x M 0 J 4 Y 1 l G S U p J S m F y V W J M b G k y e G J O a 3 l M R j Y 4 R 1 B I e D h j S U x a V U Z C Q W F a T m 0 0 Y k h I b n V z M n R q S k 1 0 Y T Z 2 O T k v L 3 o x M j c 5 N W R w M W d H R E J p Q V d i T m 1 D Z H Q 4 W m k x N 1 p z U E R 3 L 0 h I S D M 4 Z 0 5 U V V Z L U 2 t w U 0 U x T m h W c X R o a 2 d r Z 3 A r Z k h 3 S U R B M n V k c k R w O S t q U j h m W D F O R W x X V 3 F 1 O T d t c F N V a E d u V H B 0 W F l q M E t o d 0 0 2 Z E 8 0 M z J K U 1 F r N E w z M z N v T 2 5 w M m V s U 2 R 2 S z V P Z m 5 J e W d v Q 0 V 1 V 0 x E R 3 J Q V k Z 0 T V Z s R l J F U k U x S U R l N 0 J X R z Q 4 b X A r U F Q 0 b j F n M 1 p s a U R Y S F B H a k J t U X k r V k c r L 2 J 1 M 1 l z c l Y 2 N W d 4 b 3 d a S n U x U G 5 6 N k 5 3 N G N Q b S t 6 Z n Y z O S 9 w U 0 5 K c E Z J c G 5 K M m R j Z n Y y Y l V S R V J G U W F 3 O G l S S T A x K 3 E x K 2 R y S 3 d z U k V k S D Q v b m 5 u N i s y M 1 J k Z m Z G S H Q 4 Y U 5 I a j J M W H J s M D F 0 d l B 5 O G h M K y 9 P d X Z 2 O E x P e m c 1 U F B m V V V B T 0 R 2 d i 8 v R 2 9 r V 0 x U T 0 t Y U 0 N T S W p J e E V a R 1 N r c 0 U r b F V t S E 9 u R G 5 v M D Z k U H R k Z G J 1 W E l s d k x 5 O E V C R V J n W U 1 I R H d y N 0 o w e V l J S X h Z Z W U y M T E 2 c n R n M n J I b X Z k W E l w S G c 0 N D g v a H N G Z 3 d O V 3 J W K 0 h 1 N 2 8 1 b X p a c V p G Y 2 Z p e F l 1 c l B N W m 4 x c n h u V n E x V z Q 4 e V p N M m p l d k R t N m R 1 M k t 4 T V J F N F J r c W o x M m x V d U h K S j U r c 3 R x O F h Y b m d C N D h l U E Y 3 Y n o 4 d k l R S F I y T k Y x O T h z Z E t m Y S 9 r V X d i a T R 1 R X F Q K y 9 2 N 2 0 0 e k l z O V k 5 d l Z l e l p z M H d l L 2 J z U 2 8 5 Z H Z Y b 1 Z X N 1 p z Z 1 U 2 b n c 5 Q 2 h R N n Z z N D R N U F B q Q j d C T 2 Y 2 O W V 0 e D U 4 N G R z O W 9 T M V F X V F Z V U k V S R V F O U 0 d s b m g 5 b m h 2 Z k R x d n F Q N D l 1 O U w r R m V Q e n Z W K 3 p R R U R C c 0 R S M G R G b z M 4 V 0 x G e E V i R z R z a F E 0 Y V l 0 T S 9 J e U t q M E p X b m R 1 b l h J e W N t Q l R D Y X I 5 R H J u e j U v S C t m U G 5 q Z m F W a j V M b z M 3 O C 9 G Q W 9 G V H A w N l p U S m x K V E V 4 M G V o N l l X R m h P S G p 3 b 0 p B Q V d M W n N X Y V h Y Z S s 2 N T U 5 Q 3 h Z M G N B W m I v d E x 5 N H V O b W 5 q N E 9 B Q U F Q R D A 5 S 3 k w R D A 5 U F Q 2 T 1 J F N 2 0 1 d W R p N 2 R 5 L 0 d q a D F y O V B M b T V P U 0 V Y M y 8 5 d G R J K 0 t o b 3 h Z Z 1 F B U U t m V F l m L y s v Y 0 t m c j E y N 2 h q M T c 5 Z 2 l K a k x T M E 5 K U 1 V s Q 0 E z T j l m b y 9 M e T h Q S 0 Z X R X V 2 U 1 d K K z E 3 b T g 1 c 1 Z p T S 9 2 M z c 0 K 2 J O b S 9 q M D A w O H h m Z n A w O U 8 v Z j M 2 e F l x d n B l Q T N 4 b U F m T 2 Y y Z k p S U 3 p x Z E R y L y s r a X M 4 U E R 5 T W t t d 0 d n d 0 V x b F F v O W V 2 U k F 0 M j d k a l B w U 3 F W V D Q 0 W W N m V E d w U E h U e D R F Q k t K Q k o w N 2 Q 2 N D B r V l N 4 M 2 R H a l I w M z J q e D Q 5 M m l S W l p h M T d l a S t s V W 1 u e W 5 W T 3 B W R m k z Y m g y M m I 5 O E 9 Q e j g v d l B Y V 1 c r a m N 1 Z X I v M X N 5 Y 0 9 S T W l r Y W p H Y X d G b G Z 5 K 0 Z o b 2 F h M V p h b 0 x w a X N J a U l p S W 1 w Z 3 Z m M T g 4 T T h 1 N 2 J I M n d o V z B j b k h D S T I w Q 2 J S M l M y U j U 2 N k N H O C s r N j d a c m V Q a U l q Q T h 1 W E x o Z T J 2 d i 8 3 Y U p F R n o 5 T 2 h S b 3 h l K 1 R 6 L z l G Q k V S R V h C d 2 N F Q m V Y a D d 5 O H Z J Q W x J M W 1 p S T J O a G E r d k w 5 e m Q z W T B L S U s 5 W n N 3 W U h E a H d 3 Z V N r d m Y v R i s 4 Y 1 V Y a m Z h W E Z 5 b G V 1 M 1 l 0 Q W d J Q 2 h Q M 3 I x c T J E V k N y R n B F b V R j T z d j T 2 V 6 W X N h T l d M M l l h a l F i Z m Z m Z W Q 4 T 2 V 6 W j g v a S 9 Q b n p t R E p s Q 2 9 E L 3 Z S e H F 0 V m 9 F Q n d j T D U r M 2 N 1 U k 4 3 O S s 0 R l l G N F J j T E t N d G U 0 d l V K W j g 4 U F B 6 Q X d C Y 3 U z W U 5 B T k M y Y l Z 1 e n o 1 O D B h U k k 4 U E R 4 c W R X M U w z T y 9 Q c k x r N m R 1 e G 9 N c 0 l x T H k 4 U F A v e n d n M G 5 i L 2 Z 2 M 2 8 x K y 9 m Z 2 d K Q 1 R H W k 9 n Z j h y M m J W U 3 k r O V Z H U E 5 L b X U 1 Z l B r e V Z D b 1 Y 0 d U x L V n B T O W N P R U N u S n l j M E x K b F M z a D d l d 3 Z 0 e n A w N 2 h 5 V k x s d U Q y N 2 R 1 W V B I a 3 l K a z Z j V 0 d O Z H N u W H I x a G 1 O T H E z T z R z V 0 x j Z l B t e m R w L 0 V D S X p N V m x G U k V S R V p B T X Z k K y t F M U l J a W Z I Y j h M N 2 d w N U 9 q Z m 9 u b T l Y U 3 N 6 T X h P R m h Z V k c r M H B L U 3 F E W D Y 1 R 2 V u b T d T d n F D Z 2 9 O N W l X Y j k r U F F 5 R y 8 2 M 3 N Q S D c 4 Z U V 5 Y U 5 N b m 9 K Z k x B Z 1 F Q S X p z N U d Z R 0 N n V V Y y V S t Q a D R U S j g r S G R P b V R j T 0 F B U U 5 N K 3 U 3 V 3 J a d k o x S 0 Z m Z i 8 w V j M z L y 9 2 Y 2 t M W j N s Z k Z T V W 1 K b U x m d m 4 x N D V a V l g 0 T 2 p v a V A v K z k 3 O V F x O V h v M j d j d k N n b 0 t h c X l o Q T V T O V V B T m w 5 V 0 h L c D F l T k d U T k d L T E J l U G 1 x c S 9 P V X d P V G t a U j Q 0 Y 0 V W W l h t e n g 1 c 2 p B T j h Q a n g 0 M G h K U 1 V G c G F X b V Z J M l B J Z k 5 h O H Z 3 R F F v M G N Q O U 9 q U k E 4 R C 9 r b F h 2 d i 8 r K z J T T l V Q d m 5 r R S 9 U c z J i U F N Z M 3 h t e l h 0 b X I x e T V n b 3 l N R E F B U V l x d z R O V T h z R n F O W H I x N F d m Z D d 6 N T g 4 a k l T R k J H R V Z Y V k Z T R W M r Z k 9 H Y l V w S C 9 V W U h 4 K 1 B Z O G V P R 1 I x c j B h S U Z B Z 0 5 O Z n d G U j E z d j Y 1 W m R m S W k w d F R k Z 3 U v N 2 1 W R j N r d k t D a k F x b F d y Y 0 9 E Q U F Y V H E x Q W 1 m Z i 8 2 N T J V b T k 1 N T k v b m l P c n F O R m h z b 3 F J a U l q S V J t Y U g 5 M E t 1 U 2 8 w W m Y 1 e k V 2 M 3 A w e H R P Z D J z S z g x d 1 h M d l B U U 1 M x V W V l K 2 F a W i t y a G l s V X J u K 0 p U a 1 V 3 b U U 2 Y k g 1 T 2 J t N H F l Z m Z v S l l M R V p t W n F a U n U v S V h P b D l m M z B y N 2 p v e U 1 O R W s 0 V k Z X c 3 V X T F N v Z H p K a 3 l l a D E r d X h i O T g r N 0 4 2 O U c 0 b U p p V m k w Y U J I U z A 5 T 2 h W Q 3 F O Q 2 1 G W F p k V 3 F W V k F x b F Z V Z U w v L z h V V k Z S N k 4 r L 1 A 5 e m Q z W E g r L 0 h u a z V P U k F x V l F p T m p Z V 0 p T V W x r R W d r R U l 2 R l d M d D J M U j U r K 0 9 F R 0 d Z R n p 2 N n Z Q K z N 2 d D J q V j R l W G t a M V Q y c W l i K y 9 m N V h I K 0 1 5 Y T k 4 e n U y c l V M e D Q 4 Z k I x Q T J E U k F 3 b n B v b m t V a X d j Z V B H R 2 o 5 a l J m Z T J U M D l Q e D V 3 N W M y Q m 5 a d 2 V K U k d K M D d J O C 8 v c 0 N S S T B l R W J a V k t o U 2 V l Z U t M U y s x Z l h l N 3 A 4 K 1 h M b z l Y c j g r Z W V m V 0 x o d 0 l i N y 8 v b n U 0 d X J y Q z N 0 N G V 4 N D R k d z d K b H k 2 R F Z h d k g y M j I 5 a j V N a V J a a W V m Z 0 x J V k h 0 M 2 M z S V R 0 L 1 B 4 O G J O c T B D Y z g r K z Z 4 S m 9 2 e k h I M z g w R 1 d s S F Z C K 1 l y Q 0 l p S W l L e U V Z b F l q R 1 V q Q j J I b H V j d F k 4 d W N G S E V 0 T 3 d Z d G R P N k J u Y y 9 N S 0 5 K d n I 4 O D g v T n l u c 3 U z W H J W b H k 0 Y 0 F G e j U 4 N D F h W C 9 v M E N I c z J i U E h x a k d Z Y T h P R 0 R W Q 3 I x W m c 2 Z F N x K y s r N D d a R 1 J r Q 0 h X Z T R 1 T G l J Q m F M a G F s W E Z V b W x V b 1 N G a G V I d H Q 5 O D I y c j l 2 M 3 o 1 c z J y U U p h O W F z T W R w L z g r W k 5 6 S m 8 x e T J n R n J J Y 2 Z m a G k r d n I 1 d 2 R I V E V n Z 1 V M T U d q U U l J U 0 Z o U 0 U 5 U F I x U 3 F k U 2 s z a z F s e X F m K 1 Z j W E 5 6 U T I 5 Z S 9 m R 3 Z I b n p o S D B L a F F J d n Z m U V N N a k l 5 T U c v Z V B J d 2 R P M V k 0 M X J k d l h 5 Y X F y S 1 M r N 3 E 5 V 3 E w V m N Y Q n p D d z h O c k x P U n R M a j Z 6 N W o y e j c 3 N z d y a k R G O G R 0 d n Y 4 V n Z 2 L z F t T W p X d n N n T H p W Y W 1 z a G x l N X V Y U G 5 D d C t S b 3 F J a W p C c z N E a S s v L 0 x M U j g x c m Q v Y S 9 y U F h W e W N n S U F J V m 5 x N U 9 R a 3 J M b z R m L z U 4 Y U R R Y V N L V l N y R m l 4 Q W l 0 V 3 J L Z 3 l q Z z B i T n N E S n l R b F h y M T R G V U R Z b F d h R l F H T l h J U z A x T n h i b H o 1 O U M r Z l h 1 V D B Y L y 8 r T W M v b 0 5 W c U V S T V R B M D l Q V D d P b k R 4 S l p p c 2 t x S W l J a U l o d D d 1 W H N u R E d y c G h 6 b k g v O E x M Z T Q v Q X g w R 0 p r Y 0 V 0 N G V P Z 2 h J Z T l B b T A 4 W E 9 I d j V G a H p S L 2 N v S D J u U X R X d F h r N W 9 s a H c 4 Z m h r U W l R V m h Z b U 1 s N U 1 U R X h W Z m F a b X B v c U Z B N D N S L 2 t M a 2 J r Z W U r d 3 h C Q V V G S V N 3 c 0 R O O T k 5 e D J p b z Z P R k Y 5 K 2 9 x Q 2 d F Q l F X W n J G Q j I 4 K 1 p O U F B M S U l 3 R E t Y a U l y S 2 4 4 Q n U z Z S 9 1 N 3 M 3 b G k x Y l p 0 U l h z M m J O M E t 4 W k 0 y e m Z 2 a D B h a l V a W U R s N m 4 w M E V 1 b H l N a U l n T H I x N i t 2 O F R P T U d E R U N M N y 8 4 c 3 R H K 3 B L U W t m U H J w c H h n d 1 l B R G 1 6 S m 1 E M U 5 S V U p D V W x 3 Y 0 h C Q V c z Y X R J R l N x V V M 3 Z H U w U U d C a U l 0 T F E w Z U h w N l F x b F V W a m t p e F J M b j A 3 T 2 d x e k N O N j M 3 a D Q 2 a T A 2 T G 1 v c i 9 1 Y m 1 K Z 0 l q V V l E U H o 4 L 2 9 W Y V R P Y V J T c W N t b 0 p U N n p s a j J 6 N V F v S 0 N v V F B x T m Z y V V Z C U U l D U j N 6 S 1 h U N m J C O C t Y T D A 2 O W N Q V j Y 1 Y 3 F i W n Q r W l R E a W 9 Y Z X E r c 1 h z T z Q 5 d m R m T E w 3 O E 1 u V T Z I V F p z M n d j d k x T M W o 1 Y i s z Y X R l a l F v U V A 2 O U 9 t R H F L Z 2 9 I R D E 2 V l B q N X p a d z U w N m l H M k w w V U N n V z J i T m 1 D T F Z 1 M l Z O b m 1 x Y W V l d 3 V U S m s 4 M k 9 r O G d T V E Z Z U k V S R V J O U U x 0 U G Q y e G N m d 0 l u R T N O d 0 t i b 1 d L e S 8 r T D h Y R l h l R k h B Z W V 0 c n l J Y i 9 r S 1 Y r Y T h V S m 1 q c E t R R T B k S F J G c j F F R 2 U 1 S m t t U m 5 a K 0 8 1 N T U 0 e j J 2 Z l R U e i 9 o b D E 5 K 0 F R Q k 1 u R G d S a 3 l a T k F s Q 1 d Y R G g x N m h T R 0 R o M k t 2 T H c 4 W E w 1 O H V k S m l 4 d l B u e n h k c V F k M n J m R X J S b T I r K 2 F Y S k 1 y V l p q M 0 x o e G V P V 1 Z W N F I 5 d D I v Z n h 2 c j E 2 e k Z s e W h T a G F M R m F y W V p T c V l S R 2 8 0 R z l 2 V D N l Z n Z 0 d F h M b H l C Z n Y y N 2 N Q Y m I 3 K 0 5 S W X N X W W R T b 1 V X a m Z 2 a j E r L 1 B G S H F O V n F s S l N V N E 9 U S m s 0 a U 1 q S V J h c m N i S m t 5 Y 1 J G a G F H R m k x Y V F D U V N 3 Y y 9 Q R H g 5 O D h B R 0 d E Q m x p O U t L N l p j c 1 c z T H g 1 M D Z q d V Q x M X N q W W 5 E L 0 Z Q b m F t N 1 l C T l h t d W J E V y 9 h M G 9 P e n N i Q V B E R E R 6 O V V X c X k 3 S 2 g w N 2 R z V F h Y M z l 0 d E k v U H J P W F B M R k E y S G J E Y 2 h n M G J z R 1 B I R G l 4 W X N F Q k l t c G 1 q b 0 t B Q X Q y L 2 Z 4 c n g 1 O C 9 E c X E 2 K 2 F I T D k 4 K 2 J K U W M 2 c j g z d 2 t K Q 1 V Z M X F 5 c E w v b G o 3 b m x a b X p K Z 3 h 1 S D M 3 T m x h c 1 d J R 3 B V N m Z p b 1 l j Z V F s W l d G c F l 2 W D Q 0 a F E 0 W m d 4 S W d S M E d x M U 9 I N z h 1 S k F 3 S z E v O U 1 q c z d 1 O U l w b H R W U k t w V 1 Z U Z z h s c 2 l Z b X E 0 a U l p S W d h a 2 Q 3 T m 0 2 S D M z V 2 1 B R 1 V V b H l G R 3 A 0 Q 2 l y Z m l X b n F o U V h G M E 1 z R m l N a E l j S G t X S D U r U G 5 R N k h l T G o 0 M D J P b G I 5 O F Y y U X d H R k J T V W 9 M S E g z L 2 N w T W h 4 Z F h i c z J J S G x 5 N W N M O V Z Q M G V q M V V L a F Z H a k J o a H R B b 2 V V T F k 2 V 0 1 V b D V Q d j A 2 W U 4 5 K y 9 h a G 9 L Q U F C d z h l a E U 2 b k U w W U 1 W R l J 4 N W J K N 1 Z W V 3 N H W U R K Q z Y 5 T 3 A 4 U D g r Z k 5 o Y j I r U D F x M W I 0 K 2 p S b z F D c F Z N a k 5 6 U l d t M 2 l n V U N 2 V H M y U k 9 s c G F Y Q 2 4 r V n l P W U t E Z z l H e l o w L 2 h w V G t y S 3 d 0 T G x 5 N U Z 2 M z c 5 S U p G S U 1 H b l N K R X l Z T U F G Y n Q y N 0 Z q Q m t 6 Q U p U V n Q 5 b T B h W l B 3 M G d p V W p T b 3 h H Q X h D d l o 2 T 0 h U d W F G S 0 M y e E J P a H d R a H l j N 2 x 2 U j F a W n d w c j N 0 N k x n N E d D O D k 5 N T d G c 1 d 5 Y 3 V W S z J O d m J t K 3 p u T T J 2 W k 1 3 d V V K W T U r L 2 Z W W G p C N D l H d H U y Y m N Q b z B h T n g 3 T m d 4 d l B I R 0 c x a X d Z S U h S U 2 5 u V m N Y V j F 4 Y 0 t G Q z A z Y W k 4 V m l L Q l F L Y k 4 y N l Z k a F h u d H p a c z J l U D B h Z z F s V X B s M H E 4 M T c y b D F k d T d j Q 1 p s T W h q N T k r Z 0 F B T G w 2 O E N L R H M 3 e E N n T E h G W l d i M j E 2 Z E 9 u V z F 5 R G F 2 e j Q 4 W l h l Q 3 l K c l l y S 0 t p S W l J c U p G c T V t Q 1 B a Z z Z t T D d U b X l z d k x n M T Z 2 c i 9 a R j F k e V g y S U t D Q W h n T U J u a D Z l b G 9 V d z l p e F k 0 M X F 1 c F R y M 3 I w N 2 h n d 1 p Z c l R 2 M 2 l s W U k w Z U 9 4 R y s v L 1 l Z T k d 6 Y m c w S 0 Z E Q 0 F 3 T V J F a E l p S E M 4 c U t n S U V 5 W k 1 x U G I 2 V l J W c k J z c E d h U 1 F r S k d E d j N y M 2 8 z N z g v b m 4 z M l d l R U Y 3 N k 9 Q U G 9 L Y m 1 4 d m F 0 M j h Q c V Z S c W N k M G 9 m M z k v Y k 4 2 O E d m Y j I 5 a m g x N n B T d 3 Y y L 2 Z 2 c 0 x V d n F W T G w 2 S l R w M D V H T C 9 P L y 9 m W W J z c k 9 6 O G N J T E x 3 Q 0 F V S k 9 t T H J y N n N L W U 1 V T F l h b T d Y d W I w V 2 V u c D R Z T m 1 5 W V J l Z X N X c l d x M H B F c G Z H W X R l M m J m Z i 8 5 O X J G c T F D c 1 h G e F h q e X l T Z X h i Z H M y d U x t N V l k R 2 l S W G p 6 e l R l e G N P R k N M R n E w e U 9 6 U F h q S F d j b 0 d C Z 1 l p S W l N R E Z p e G V G b W x X b l R w M 0 N y R m 1 6 c 0 h 6 N W N x T 1 Y v K 2 J N b V d O U 0 9 O K 2 E 5 N 1 N p K 1 B o N H J G c T F D Z z g 5 O U J C Y X R H a U J M V n U y N E t t b m 5 o S y t W M G V P S E l H L 3 Y 3 O V F M N n k 0 d U x q U 0 J D b F F 0 a H F n d V l z R H Z Q W F d X e G J I U 2 x R Y l R G W V J F U k V S M 2 F j e U 1 6 T V J F Q k N B b V R O b m 1 o e j c r Z W V m O G R k Z m Y x V T Y z V 3 p m d m 4 y S W l J Z 3 c y b G Y r b T M 5 e l J 5 b F l R M 0 J 3 T U x w M T Z 5 Y U 1 h S G o 5 O W R l T m p 0 d m I y M l B o d 2 9 Y V j l u S G t 5 Q k h z M k x H a j B u W m Z m d m t s V 3 J k d W p j Y 2 Z m e H p P e n M 3 d z l m W E Z x b F d y N E 9 Y b E J X Z G 5 a N k h k O U 9 u V E 1 X R E F B Q U J s S z R O T m 5 U b 1 Z K U 1 V s d U h Q b k R x W k 9 u W X F z c k N 5 c 1 d M R U M 2 O W F 0 U T J a b U p v W U 9 I U X F 4 V 0 Z 6 c G k 2 R 2 Z u N S 9 3 O H J o N j l X c j Q r L 3 V q Z i 8 v K 3 d 2 R X p a O D Z n d E x U V W F C O V p o e l h 2 Y j N a M k 5 w S 1 N r a X l P d 2 M z T k R Z R 0 J n U 2 d 1 T G h a V z A 2 d U l 6 N n h s e i t 6 N T g r Z X h m L z k r V E p n d 0 F h N n V y a 0 k 3 R H c 4 U E x G a X d 3 R 3 B U N z Q 0 Z E 8 0 W j U 4 K 2 J o c m J m Z X d x a F J v e E F k S F E y N V h J N F d M V m 9 Z d G Z 2 N D Q 0 O U 5 6 c l h t U G R Y c j l i a D U 4 e W F B c 3 B w V E x W c T B 3 T 2 p S b 3 p G d j N q e T R 1 T G p n c W F l Z U F s Q j I 3 O C t l U F l 1 c F U 2 Y 0 s 1 e F l Y R j F j N W R T O H J L d 3 V 4 c 2 J F M S 9 C V E t W R F o 2 a k t n K 0 1 G b E Z S R V J F Z E I v U z Z Y U k l T R W h B d D I 3 Z E V C U V V a S E x j M m R r W k V v b W s w b U 9 W a l R L S m k 0 c 0 R B S V N H a G x v L z J H c j A 3 O T h m a 1 p H U m N I U j B S U G Z 1 M 1 k y T 2 l j V m l o S W F H S W l r c H l X Z 3 F V a 1 h s U z g z Z n U v d z Z B S W h F S X J p N 3 V 4 d D l w b 2 8 v R D Y x V 2 k 1 c z N i e U l o S V F G V H B r e E J T a 2 9 L W E Z 4 Y 0 1 H W E t G R n k 3 Z G c w S E R 4 N 0 V s Q 2 x U O E 8 y M z M y T H c 0 T U Z v M j d Z d E 5 t M 2 F W T 1 Z u e W N 2 T F E y U m t w T E J k V W x L Q 3 B L U W t I R D U 4 V 0 5 p W G x w Y U d 2 T H c 4 b z M z K y 9 2 N W 8 w N l p O b G Y y U y t h e D F m L y 8 r K z I r T F J 1 e V V H e k J n Q U 4 1 N z d 6 M W 9 O Q n F q a E J u Q V o 3 Y W N K Y y 9 z e n o v L 0 R I O S 9 m e n p 6 e k R N b W J a c z N i d z d B c 3 R V Q X F 6 S m t 5 Q k J F U l V W a H l a S W x L Q 3 d z e E 1 H R E I 5 R 3 p a O D h h a z J I V 3 V x Z D Z 2 U j V i d G 1 6 Q n p w M D d r W k d S Z 2 R E U V V E e j E x R l B v M 3 I w N 1 B 2 M z B V O X k 0 Y 1 F O Z m Z m V 1 Z V R H g 5 M 2 J w M W N I S n l F b 3 J Z Q T J Y V E p h d E t W a D A r Z k J p b l Q 1 O D I y c G V i b X d 1 c F Z H c V N W T F Y w e W l C U m J U R l p S V V J F U k h R Z n V u a n h J b 3 F L a X F 6 M m 9 u c n k 1 R W 4 0 K 1 B n M D Z E T G x G e T V j d 0 9 y V n F 5 R 1 h 5 M U Z Z V 0 l n N W M r Y m d r M D g r T V Z u K y 9 i U F B Q a 0 5 t W m 1 h b G Z k U l V y T G 5 p e T N S a 1 p D U k 9 u R G l C d E x R M H B L U 2 t J Q 0 1 q Q T N x O U h q S 1 p E R 0 Z o W W F x Q m J r S U F B Q 0 F B U 1 V S Q l Z F a E p T W U c 5 d l Q z Q 3 c 4 T W h r V W h 3 N n R R c G h J Z U g 0 L 3 Z 2 d j B m N z l 1 M 1 J 2 M z k v S E R 4 N H N N c l B r N X F h a W 1 Y T G x o b n R 1 M 1 R w R W k 1 Z H V t V F N 0 b U s 3 V W F O R 0 1 W b G x C Z G E 4 d n d N S E R o U n F B V m 5 D M 3 Q 1 Z V d E R 3 c 0 a 2 d n Z 0 0 5 c 0 9 V d W U y V W N l Z V F T a l I 0 K 0 d U Q 1 l U V n Q y c n l w M D d k M H h x U T V V W F N q Z k h h N i s 5 Q m 9 s R W d q V n I x Z 0 F v K 3 c 3 V X h G c j N W Q 3 d X N D h p U k k y a l d y Q m x t e k p p Q n J s M j d J a j A 5 S F c r O T l S Y V N r c E x 3 M F V j Z k N W T V l O M i 9 l a k x O b n o r T D E x M T g z U 2 s 0 V k Z C U l V P c H J 2 d 3 c 4 L 2 h J K 1 B E M H B M U z N I M D Z G R k 1 u a n d a S X B F S X I 3 e n l D b H E x Y W 9 W M z M z M F h 5 Y 2 5 K d U h Y c k Z u c j I 3 S W 5 y M T Y 5 W D J n K 1 J 0 V E Z a U l V S R V J I U W Z L a S 8 2 M j d 0 M 2 I 0 d l B M V i 9 S c X J 6 Q W N r c E t D c U t q b z J 1 c 0 5 X T 0 p M N y 8 4 R W w 5 O T l a W F J 2 b 3 J U U 3 c 0 Z V B J a k Z p e G Z E M 2 Q w Z E N 4 Y 3 V 4 T 2 J O b T d G N z k y N j g v Z m J i K 0 9 p a m o 0 U z Z U M E R a O H V 4 V j J i c D F L L z d 6 b i 8 r W V Z h e j U 5 d T N i d U h U c E V r S k N R d E N 6 W j A 4 R U J R V m g 4 Z U x G Q 0 E w T n J k U E t W K 1 d y c T R X R 2 h n c k Y x S k 9 U a z d G O S s z Y W t w c W J p a X k r K 2 d G Z 3 N C b E J X e T h q S H h 3 Y 0 R C d z Z z V X g w b E 1 t W E 4 r N n R V S 2 l z d F Z t M k 9 R N G N P Q V l E S l N u V j h a c 3 R Z O H N 5 M m I 5 L 2 U 3 U G g z N 0 5 p Q k h U d D J t T j I r S X I x Z W o 2 T k h q K 0 x r e V p O d 2 N I Q 0 F p N H N M d n Z q a U M r e m J 0 d y 9 o N G V I b z F h d F h w Z E 1 0 c l h s U E Z 5 N W N D Q 2 N u S i t I N D F h d F h r W j J k a l M r L y 9 C S W R P b l F B V U R h T m V P M 2 F 0 Z W p W c T V m U n F D c T l Y b y t r c E N S a H V t c z V n O E V B Z z h H Q W x T d F g 0 d F N w V S 9 E e D h j R 2 d R W U 1 R R U J C Z 3 R F T G d x V k 9 u O E 1 N U F A w Q W 1 r N k Z m d j M 0 W U 1 t U U k v U H o 4 a E Z G d 1 J Q V 0 J 5 U 2 9 p S W l L a S s w e H N i Q 3 d P S F R x R X J s M j d J a U F n b 0 1 i M n l j b k o y T D E 3 T j V S S 0 p R d 0 d B L 2 J z M l F N S E J 3 Z G h T c 2 w z M z M w S G t V a G s 5 U E p U V n l O R 2 p F Q z d k d T F N O X Z 2 N S t X S E p r a V h Z d l h z M 0 F n S U N z R 0 R C Q W 5 o N m V 1 S 0 5 O O T Z B c z d N e k 5 t N 2 N p R 2 5 U c G 1 I U 3 B F a 1 l Q M z Y 4 R U d P N T N O e G M 3 T i s v W H h q S n N Y Z n Z Y c m k 1 d V Z V Y X c 3 Z m Z m b X U w U F h 6 N G N B d 2 Z Q b H p Z M 3 J 0 M 0 x 6 S X l N d k R S U n g v V i t I b X V Y N z h P a 1 V p R W E 5 Z X V Z Z E N n U V Z D c F Z O a T h l V E 0 w R 2 c z V W F q V V V D Z 1 d 5 c z d O e D l P a F J I R H Q y R E 5 I U j B m R D I 5 c 2 J Z c 1 d P a D B X Z 2 d s O H V o V n F z a G x V c X h l Z k 5 t c k Z p e E F w M D d k O G F n U V l N U U h o N X V s V U x y R H p w c j N s O X p w S 1 N r W U 4 y N m R W Q X F s Y k M z d D R k U 3 F V U m V Y a D c r K 0 9 N U E 9 E b z Z J a X d z V E d q T F o 3 W j J 6 N n d s e G 8 0 Z G k x R 2 p S a G 5 0 S 3 l 3 c 3 h E d n Z 2 R l B s T 1 l t S m l U a D Y 5 Q 2 g r L y 8 x M 1 p H W m 1 J a n c 4 S E M r O T l C S T h Q V D F 4 K 1 B C a D d O M j d G O T k 4 O H c w T U J n T 2 N u W j B S R 0 J n S U x 5 O H Z E Q m 8 w Q 0 8 3 d T d s Y T l w e F V U V l F B d 2 V Q Q m c 5 T 2 5 U U n p n Z U V S R 0 J s U 3 R Y S W p B d 0 V E T m 5 6 c 1 N h T l d 1 Z z A r b m c 2 T 2 l J b U p n W T N M b H p 4 M m h V M n J a d D J 4 Q V J F W U g w O U h S M D Z 0 U U p z M m Z Q U m 5 G e E 1 T S W p J M 0 g 4 K 0 h F a 0 p p W U t v d 2 N u V E p p Q U 1 X U E d D R C t M b V R O b n d z b k p D V y s r K 1 N i Q 3 c 4 U E 5 1 d 0 Z F R m 1 L e W l v a U l p T 2 c r V T F S V U J E c z d P M k Z G d W N y S T V Y S m h O S W x N S m h O R y 9 B Q 0 F n N E 1 E W G 5 y c E p R Q m x M O X l u V H A z Q z J M R m p U V W F D M U l a Q 2 9 j R E l r U 0 1 4 Y 3 V S S X R H M 2 I x d V Q 0 T y s r O G c 0 c 1 h M M k x V c U Z G N C t l V 1 h o U m N 4 a 1 V p R U Y x N T R B Z T N h d G N O W F g z M k Z y V n U z N H V H S E h 6 W j U 4 Y l d 6 c z h Q Y X R X d U Y w V X p 1 N 3 U 1 V k x y R m V Q c H F w S 2 t W R l J Y a m l p U 2 N x W F N H c 1 k 4 Z U 9 l T y s 5 O X d B Q W M r Z k 9 4 W W N m Z m 9 o d D I 3 Y k J 5 O H N M d z R Z T m c x d 3 V 4 N V l 0 V z Z C U 3 F S Q V l H S W l C Q X d j a U 1 6 T V R h O W V 1 U m M r Z V B U R j c 5 b X o w N 2 R 2 W E t B Y T V Y S T Z w V T Z m a W 4 v L z h K e T V j d U l B Z E 8 z Y m c y M i s v U l l z V 0 x k Q 2 x T N W R x W X l Y T D F l W C t t c 1 B K e V F t b l R w M F N S c 2 d B W m Q r N T F x M W I 0 O V Z Y W H p V Y X p j V m 4 x a n J Q Y k h Y Y z N k M U 5 h a 0 9 W V D h t c 1 N s W l d G b m J 0 M m 9 Y d z h I Q T g r d W l q Y U 5 t e X B Y R H N v W W N l d 2 t N U F B Z V G M z R n h j d k h n U l V W R l J T R X B L d 2 8 w Y k 5 6 Q j k r b l F r S k N S W T d a N V d w Z n h u b V p 5 Y 2 p O V 3 J W N k 5 0 M j d i N C 9 Q U F A 0 Z U R n Z 0 x T M E 5 K d z R j U U p B M l V q Q U o 1 O T h F d j M 2 O V J Q T z F l d j F R c E t x L 0 9 m e T l k Z G Z Z O C t l U F J D S l J F T H g 5 b 3 J 4 a k J v M U N x T k d q U k l T Y T d X W k N r d G t M c E d o L 0 c r R k p t V D h j Y 3 V M R 1 J K U j Q 3 Q j l Z T l c v d l N J a U l 1 d E p U a z Q y N j d m N U Z l b D B P d W o x Z X R q W j J S b n Q z N z k v U H d Z T 0 h G a n J h V S t X U 0 V s S n d h M W J 0 N n F k T m x O U V V J Q 1 V s S l J L U j N t V U s 1 L 2 V V c G V Y V z Z E c 2 h h N n V m V l J V V 2 x w Y W F l S G 9 x d V R s N V h G V V Z U M n k 5 d j J 0 a k 1 G Z 2 d G Y X J o V T Z u Z z B 3 b X E v S j Z m R 2 F 0 O D h 4 Y W 0 4 R m d F S 2 J p V 2 N x Y T k 3 U W 0 w Z E h S Q 0 F r S k 1 U c X Y v T H R u Y V Y 5 R W p R R 1 R W V V R V b 0 p p c 0 l p S W l J a U l p b 3 V v M H J y U T F F U k V S R V J F U k V S R T k w S m l z S W l J a U l p S W l J a U t p U m 9 Q S k t p S W l J a U l p S W l J a W F q U 1 l y Q 0 l p S W l J a U l p S W l v a 2 F E e V N v a U l p S W l J a U l p S W 1 v M G 1 L d 2 l J a U l p S W l J a U l x S k d n O G t x S W l J a U l p S W l J a U p x T k t T M k R v Q W F Q d y s 1 R T B i N W R o V z J k U V l k T m l T Z H J M U 3 R 2 N z A 3 c E d J S m J o U m x O V l I 0 V n V G a X A 4 U U k z e k R v R E h w c 3 U z b l c x d U V R R V J F U k V S R V J Q Y k N Z c k t J Y W V j Z 2 M 4 V m l M W H N L M n B v c G t s W W Z N R W J N N l B R a z N t U U 8 y M y 9 v V G 0 1 S k 9 R M n Z R T l d T b 2 d u L z R k c 0 Z B N z F D c 1 R 6 a U M y S U s w S 3 R z c E p I Y V l G a l F N Q T c z Y l F T c V N v R V J Y a W 4 y c E Y x Q 2 t V e m R J b k F G S 1 Q 0 U z Y r Q W 5 i c D I v S E l s O V Q w a U R Y S m l J a U l p S W l J b X F N b U t 3 a X E z Q 1 F 5 a k d y M D V Q d 2 x E c 0 J B S j V v M F F l O V B J S 3 g 1 T 2 9 l S k J a b E 5 t Z 3 N M b l p L U E 4 x c U l C e W t j a X p v O G p S T z N Z N 0 Z 1 b 1 R E d U s w d U 1 H b X I w b W 5 R M n R F Y l V w R U V B R 0 F 2 a 1 d G a z h 5 N E 5 O c m 9 x e k s w b F h t Z z l S T m l P S z B o d k Z N a 3 F x V W d N c l V G d j Z 6 Q 0 l p S W l J a U l q b 0 F j U m s x V D B X Z G 5 r Y X J S e T l i U j F H b G R i R 0 g 4 T C t 0 S X U y R H N P R V V p S k h x V j V y d E M 5 Q T Z Z b U Z Y U 2 Z q N X h 2 S E V Y S H J y d 2 F M N W Z u V 2 c r R W d s U X Z i M 2 Q w R H N U N 2 h T S l h 0 S T I 3 O W h U Z m F q a E s y e C 9 o M X g r N 1 V T S 2 g w b W 5 x T j A x W W N K S E s 0 e U p S d 2 t 6 b k F W Z V l B V D d r e n Z P W E 8 4 R k k 0 d z B 0 Z T l v O U t y O E c w c z Z 1 a G g 4 S F c 0 U k l S R V J F U k V k R U R o c 2 1 x Z T l p S n B i Q z d P O H F t T V p L S U d t Z E 4 v Q 3 g x U H Q 2 L 3 N B R l R n N F p p a E c r W X N G O H F F d V B a d 0 V I b z R P S 1 B K V m Y z M V B 2 M H V x N X V y V E R J d T c z U n Z x M 0 p a N U d s e n E v e W 5 P T l p W e k c 1 M V V C N D N C M F Y 1 b U t u e F A 4 R j l N V V B p Y 2 Z x T m R h N m F P U G t D M 3 V K S G V 6 R V V z a k V r c k o v a T Z T U V N h U n d r T X J o S U p I R F F h c U F V a X F I Z z F R T 1 I 2 a 0 N M b l p L d U 1 x V X d p a X k 2 a m h B a n A 0 Z V F U a W J I Z G N B b j R h S W l J a U l p S W p v Z j V p c 0 l x d l J H b l J Z R m Z j N 3 J o V 2 t Z b n J 3 d z V D S i 8 v Z j E 2 d U V l a E F W Z G 4 4 Y W N x R z N J V U 9 Y V n k v V W R K S E s 4 R 2 p M U 2 F G O X F T V T Z O b z d w M E J q M j I z a n l M b D R L S E N m d k c r S F h I N z J t W G t L Y k t y W m R Z N j J w M n B 5 Z W d s T W h y Y m x n S E k z e T d N R m x G U k V S R V J F U k V E W T d K c W 5 0 O E Z y W F Z L a U 9 y T 3 J r R z R G O F Z F a W V M c i s 1 Q 2 J I N X F u Z n Z O M T l x K 2 5 s R k 5 E b W R F S T Z r b 0 N 4 K z B I e S 9 V c 0 N w W H J L M i 9 r V l V 2 Q m o 4 R U Q 1 b W p z R z B B c 0 9 y N j c y W V Z l V C t R Z G h H a i 9 i c k I z O T R k Q U N B V l N U Q X R l Q m c r a m R w Y V g r R T J L a V c 2 V W 1 T c D g 1 R m V r b 3 Q w V l M 0 e V Z I b E l L O G 1 4 Z F Z o R V J F U k V S R V Q w Q U d L e T Z o N D V w V V Z X N l N k U F U y e T B u V n R h a E 1 4 c X B x T G R i e E l L T S 9 I T y t S L 3 h R Z n R 4 Y U 9 2 Y 0 h I Z E t D L 0 h w N W E w b z B L c n E 1 W H F E d k 5 1 Y l R Q L 2 J u M 1 l S b C 9 P U 3 p U c G Z E d 1 A r b T N B R U g z W j R U T m p Y e G E w V k h t b m V E Y n R T S T Y w Y W E w T l I 2 e l V v M E t p U X J 5 b E J 2 c V p Z K 0 h l d X B o a D N T Z 3 V S c l M 3 R U h Y V U J z a 3 N M V W F J c n R Y V z R S R V J F U k V S R V J B Q 1 l y S 0 o 2 b E t j c H h z Z V h O b U Z h O E R E c 1 R E b F h i Z D J v d X Z D e m Q 4 Z j B O Z z h i N 2 N 0 U z U r T y 9 p V l V Y V m E v T T M z Y 1 N F S m 1 U a U c 1 d W d j S y t L Y T B I N F h M Z V R T U V Z a V m t s M X Z w U X F G V m h Y d l I y R k 9 0 S 1 V h S l Z v M W h Y a W 1 L d G 1 z W F J p W W l J a U l p S X F F b G l z Z 3 B B V C 9 j Z 3 Z O O W h Y T D F l N D l Q T y 8 y Z j F Q d W R I U i t D d k 8 v S E N 0 a 3 d z e F J N d C t s a j l P a D V 5 U j Z O d G l V a U 1 T U z B I b U g x K 1 R t a 1 J C b m k x c T d G Z H V p b 0 h o e k t p T F l w T k x y Y k R 1 K z N I U W l H M k U v Y n B Z Y 0 E z M S 9 i V 2 F q V y 9 G Y k g 3 O F U y U D U 0 V j Z V S F l p Q 2 Q 0 T k h Z d j N M d n l N d 2 5 v Y U Z W W l h X b 0 1 l T W Z r c H R n N k R p S W l J a U l p S X l D c V l y Q U l n R m 9 r Z 2 h x a C t y M U V Q L 1 l 0 R n h u M 0 t 4 W F o 0 T X N E N n l T c V Q 2 M E p V T D l l N W x K d G t j Y k x x c l h h a k V L R D B O T n E z S m Z r M G 9 2 S n U x a X F H N 0 5 K Q 3 J J M C 9 o T m R D L 2 l I c 2 E y N 3 Z o c G t k e H V P V F M 1 d k 5 x b j l G U k V S R V J F U k V S T F h I W k J V M V d j K z B D a 2 R 2 a n p a R y s 2 N 2 s z Y 0 x t c E 5 O M T Z 2 Z F F S a l I 2 Z W d T a l Q 0 V y t R N T M 5 O E d h N 1 V W Z 2 N z O V B p e V h V e j J q M W k x c 2 d 5 Q U Z q V T l a a 3 F q M D A 1 d l J 3 R l R h R E F Q a E V S R V J F U k V W R m R N R m x W a V Q y c D U 3 R W x 1 V z R K a n p D M 1 Z u a X o 3 U 2 h o Z T h H V j M z Q z F q b E 8 x b m d 6 b 2 k x S E 5 1 O W F w a i 9 2 R m N K O H d Q T m F p b D l H K 2 5 O S W l M T H E 2 M H l x M W 1 w W m U y d 1 A v T H B Q a H I v U V E 5 d l g z Y k F 0 O U 9 3 T 1 d Y T j N O Z W x C R V J F U k V S R V J F O V l U S n F r c W 9 k Q n J r M 3 J P Y W 4 2 V 0 s 3 c W x 2 V k t o V j F i b l B t b W 9 3 R l d o T E 1 P W D A 4 a n B k b 3 p K Q l R z M H d x K 0 1 U d 3 J i R 2 9 N T S 9 6 N n l 5 K 2 5 Y T W 5 X T F g z N n N 0 W G 1 v e n p P V G N C V m Q r c z l w c W p p c W R C d k 9 p d C t Q T H J z L 0 F R U 2 9 Y O W c v M G F n Z D d p U j B X W H R r Q k R h Y 0 V F a E V S R V J F U k V W a 2 R r M V U x R U F F U V d W Q n Z 5 c H d S T j V i V X J 6 T E F Z T k V Z b n Z x W U p s Y X N W V G Z J Z G N 6 U n c 3 M D E z b X c 3 M n V S b n V P c j Y 3 N 2 h X a 0 d y V m E 2 V 3 B j d k Z s e k E 1 O D F Q R X h T R V d T Q 2 p F R T R k U E 8 v N G N 2 W T N h W W x S d z d u Q k d O M k l L M F N v O E 4 4 R 3 F I R U N k Z l l m d T N s T C t S c l M 2 b 3 R L M U t W M n J o S n l B a U l p S W l J a U p x Z X B p c 3 F z R W J i V W R o a 0 h k N 3 M 5 d F B Q c l V N U l R y V D V F N D V i N 2 t 6 V n Z l Y V p u W i 9 l M U x Q W T A z O F F i U G I z O C 8 2 Z X J i Q j I r M 0 d R Q 2 9 T R y s z Z m 5 I d 2 F C e k 9 p N n V X Y U Y z T 1 R z Q 2 h t S i 8 0 Z E 9 o Y V N D d G N O Z G Z i R D R x N V Q 4 R 1 h N a m h w W D R v d k 1 T V V J r V G 1 L b H g w Y j Z k a k h h U H A 0 W m c v a k N q T G 9 I V G t S R V J F U k V S T l J F a V d 0 d V F 2 Z U R 2 c D V 0 T U Q z N F l h d j B K U l Z K N E t O d 3 J m W D V R N X Q x T U J x c F p J N U I z d T N 4 V H V o W W s w V F Z I K 2 1 Y c 1 R I c F p L M W p N Y 2 Z a N 0 R n c 3 Z i Y k h a T l N j b T h 3 Q m N 6 b y 9 o Y 2 R i O U s 3 V m F v L y s 5 d T V v Y n U 5 b X J U Q 0 p p S W l J a U l p S T d n c 2 N X V l d E N n d Y c G t J b k 4 v e k h W V k 1 k S X B k Z m c 5 T z F Z c y 9 0 T E x N d z B 1 M j F W S n J U c 2 g v O E w 2 R m M y c F Z F R X J M e i t l N T M 2 R X d I N H Y 0 Q y s r Q 1 o y Y j Y x a W V T c W d I N G I 3 a E 9 H T E t 4 S E l N N k 9 P M X h N d C t t Q l N x d 0 V t N m F E V H Q 2 O W o 1 Z l V E R n N k U U c 4 Z X p y a 0 p u M E 9 Q T m R x T m h W e U h S S m h H S k 1 i b l Z R U F Q z Y W 9 0 d l k v Y 2 h 3 W U w 3 M W R N a n V E N U N K U 0 l p S W l J a U l t c l N t S 3 d D R U p P Z m d s b V h 0 d 2 p i b W F v O D R j K z d V e U 9 4 T 3 p Y U 2 F 0 Z k s x N V J n W W N 5 T 1 d w M z d l L 2 9 s W E 1 4 T k V y W n Z G T l d j R 0 h r e W 9 B K 2 V D d W d u Y k E v M 0 N V T 3 B U b 3 U x Q 1 l k c k Z V T z V R Y z N h W T N Q e W F h U 3 J j c z A r W j d o U G 1 C Q k x X K 2 Z t K 0 x M c l p N e U w z b z R i U l Z t V n R w Z U t 4 S G l s e l F n T W F k Y k I 1 T m p w M j l l e D J F b 3 I v N W 5 y M U 8 x W T V G d 3 F 3 c 3 d P N C t F b 1 Z S Z 2 R D M 1 R 3 e H N J d W s r K 3 V K S G 5 H c k p w Z X Z h c E l W a W t r Z G h C R G h H T F d x Q 0 l p S W l J a U l x S U h F S k 5 W S 0 V z Z 1 h h c V F C R 3 F z M G x X N U Z p V 0 h B R 0 J Q e W 5 r T T l B c E Z D N l d I c 0 8 4 U n Y r N V E 2 N 1 g 0 N m N i e F d z Y 2 l o c 2 l p M F Z X O V B k c V l y T 0 R u S l h m R 0 M w R k Q 4 T W 1 s e l N i d H Z l W E 9 l Q 2 Q w T E 5 v N C t a Z 2 N L M D l V N l F 6 N j J n V m Z C e k g 1 S 1 h q L 3 d n Y k 0 3 R E R l W k F x Z l J D V E d H T C 9 1 Z U 1 p b k U z N j c 5 U m Q y M 1 B v Y k t u M 2 x L e m k 2 e V J 3 U T R 1 e H J z d D l m N l l F M z I 0 M U d w a W 9 Q b j B m O W F s W X l U a W 1 S N G Z X U W Y 5 V H V B N W 5 w b D Z T V H l G V G 4 x K 3 M x a U l p S W l J a U l p Q U F t c T J v M D B q Y 0 0 3 W n o 5 e k c 2 L z R 2 b 0 J s T 3 E x V l I 1 M 2 t 0 c m p u M E Z E e k 8 3 d l F z N E 5 I T W 0 4 W W 5 i N 2 V 4 W H A x S m d U d F E w T H V q d 0 5 O N W 1 E c 1 A v e E Z y M V J y R l B q M T V 0 L z F y c H Z j M G R Y d F h m e H g 5 d n R U R m Z 3 d T V h Z m l p K 2 l J M H p h Z D N E e H g v d n R 4 N W 1 N W G d L Q U E r b V h z U H I 2 N 3 c w N m 9 1 c G V L U 1 Y z T U 9 Q O E Q z a W x 6 W E F N O U F v M U 9 h N l V 5 U E J F U U I 5 R T U 5 M U V k T j Z 0 U 3 Z z W T V 0 T 3 A w a n B Y c j d m O U I 4 U V F 3 Z C 9 l S G M r M k h v U j F D V W R x a k V j b W x s W T Y r c 3 l h Z H F k R 0 1 s b E Z S R V J F U k V S R U R Z T E p x a H E w Y y 9 h e m F E W E F O W E V I V V l x c W s x W D J F a n V M K 2 l 2 U 3 F 1 d V V y Q U t B T E h V K 1 B v L y t G W F B E S m t B a H R o U D J U M j R W a m 1 4 M U l Z N 1 d z b j h 4 U k p q W X N q K y t 2 c m E 3 e W p h Q k R s N z R z T U 4 0 a z d w Z k 1 m a 3 A r Q 3 h x S z F R N j A 1 R k h 5 V V c z a 1 Z 0 Y V p K S 3 M y c F I 4 Q 3 I 4 a 2 5 h c F Z y T m F t M G 1 u d z F k W G R 1 S n g 3 R S 8 4 T U d n S j V o W i t y S G d a O G Z Y V l h s W W t x Q U h p b 1 d h Y 2 F y e k h X c n d k d U Z H W G h j R W E w V l d J b U l p S W l J a U l p Y W d x W X J I c E F 4 Q m R t W U h I T V R u e l F Z Y n d 3 b 2 t j R T R G O G h J M 0 Z I W F l q T G V j b T E 2 a m Z j T 3 h T S E 0 2 S n d v W k p w b E c y Z G 0 r U G p E b z l E S 1 p F Y j d i K 1 V t N H g 1 M G R 1 a H J t S 0 t Y S U Z X a F Z t W H Q y Q m g x O G 5 3 a 0 R t a V Z L L 0 Z p d X N I Y 0 R U e k N p Y T A 3 Q W N Q b V Z P d F l y V 1 d u U 2 5 u a 0 Z 4 O E c 4 R G R P b U k 1 U 1 p q Z T V t R j B k V 3 N G Q U Z p Z m N B U 2 5 i M S t 2 O H Z 3 d z E 1 W m 9 w b k N w O U 5 p M j V E T j R N c U N 2 c 0 Q w O S t H S G N L T X h D b 2 h u M X l Z a U l p S W l J a U l q d U I w e F c x Z U R i M l A x W V p j S H F l Z V U x a W d v M E t r V G 4 z U l Q y R j J s V k F J Q k 1 k V D R t b m x 4 c W R u L 2 F H b F l Y d E 1 U Z m R 4 S 3 d Q d U V J W G 1 q O X Y y b U l V c E V Z N z N k N E Z C O W M y Q 2 d r W U N 6 M W N z a H d 2 U D c z Z X F Q a 1 U y Z l h s d m l n d 3 p p a m t W d 0 E 4 T m V k Z U N 5 O H N x U E d 6 M 1 d u d E J D T F l u Y m d q Y m F q O E d Y T U R t R 1 Z 2 Y j Z l S V F o U W V 0 W X F U b X U 1 Z H l S Y X B q b 1 B u M F Z 0 e F V D d l V M U n p i b z Z k S 2 V l c V B m O W h u O D V W S G p 1 Y k h R Y 1 h t U k x E Z m N J Q W x F M 3 h l N y 9 E b z N n N z h n Y 1 V h Z F d W b n B P c k t j Y n p a M W F Z S G Y r M m d U T 0 V o R 1 Z L e V I z O D Y r L y 9 t S D B 1 R V J F U k V S R V J V W D F q c 3 F v R 1 d v T 3 V W Z 2 1 q Y X d X c C t P a l N w a 3 F Q V l Z W M H V 5 S H N U R G 1 I S U 1 k b V J s T V J s U k k 1 U H V u N E 9 Q N T k 0 U 2 Z r b E J i V j J J Z l d v R W R P Y V N H O D V N N E F B R y s 1 Q z U 1 d U 5 R R C 9 1 Y n Z D W U c r U E 5 w Z 1 I r Z 2 p z U k J L a j g 0 N W 5 4 V 0 R K M V Q x b T E 1 d T Z t c C t L Z i 8 z O U g 1 c 1 V V c S t P d W 9 x Y V p N Z X p Z b k E 4 S z Z i Y W M 1 c 3 B Y T k R I c z Q y d 0 h W d V F o a E F u N D B M c m E r T V B v N E 5 M Q y 9 q W n V 3 T W 8 r L 2 0 r R m p J U z g 2 L z h W b W 1 m Q m 9 Q d D Z u Y 1 J F U k V S R V J F U l d a d l k x Z 0 Z R d z F 0 e C 9 R R G l D e k 9 N O X A z U H V Z R U N U W W x a N X h 0 Z 3 d B K 0 p 4 N H o y a m Z i c m h q W k 9 2 a G p r M 1 I 3 d n R o O X J r c W p h a z N v Z V g x L 2 R i W E Z o O U 1 h V 3 F B S l F i U U g 5 b W p 3 U j B B Y 1 N V Z G x q V j Z 3 c n h a L 1 p j W l g y L z l Y V l h k Q l c r T 3 k 5 U G R y Z 0 g 3 N W R o R z F 4 a F V k W D N 3 a C 9 S a 1 J F U k V S R V J F U z E 5 Y 0 N Q c k 5 y W S 9 3 M W J o M U J u b G t 3 c k J N c V N J Z k 9 2 U k d C U j E y Z m d L R l Z n W G N J U j d F N k 5 0 S 2 l Q R T F s W E 1 h c D V W N F R l W F N s U k R C R S t h R D h P c m p J S G t 6 W H V O a V N k e E p i a z B 4 Y j F Y N V d a R n p a Q 0 x L b y t 4 O X J a T l F E d m h J N F J 0 a F A r b j c z N 0 R x d T Y 3 U D h B L 2 o 2 T H Z a R z l a U W l L N G t 6 R m 1 W b l k w S H h 5 W n J a T j A z e m F a a 0 1 m d F J 5 c H F X b V p X O H Z 5 V j g 0 Y 2 F l S W d 6 V l d L Q W k 0 V V F Z W W d D T E k 1 Y 0 R q e j l 3 Z H g 0 c 2 h o S E R n S T Z Q d D F Y Y y 8 x O F A x K z c v d i t m c z Z w N T l I c n p U M U t z a k g 3 M H Z Z R 3 Y z T n h s L 0 U 2 Z T B 5 V j Y 5 a 1 V 2 a j Z j V F c w d z B Q b m Z V L 3 R P N T F 5 d k 1 m a T Z X W k t O b m J m K 3 d o a n Z j T z I 5 b D l z T 1 F H e C t D a k p s Q l R B U i 9 m c y 8 z W n B t Z W h F U k V S R V J F U k c x U m c 5 O V d I W H Z u a 2 9 Q a T d 2 b H h W a D R k U T h F Q W d H d T F u S n F u Y j J K S l o 1 e T c 2 T D M y Y n J F b z F q Y 1 p i e D J w c E M 5 a W F Y T 2 M 1 V k d q Z F U z R H V Q S W 5 V d E d x M X V x M H I 5 d l U x V m 1 J d D E v c G p u b G h T a F c x b S 9 X b U Q 1 a W 9 l N H N z W m 8 y a H E v T E N P O W V F R m N K M n F M d V h F Y U F 0 V 3 V O N 2 J l b i 9 Z V m V q b 0 h 3 c 1 h R Q 0 F H Z 0 F 1 S m 5 i N D Q 2 c 1 V M d m 5 G Q U F v R 0 Z Z U k V S R V J F U k h S Q T R U T E F C O W k 4 V V V a T l F a V j V p S V R 2 T 0 R i R j Z 0 N l R O R F o z N n F x W k d r M m R 0 M z Z X K y t 6 V X B V Y 2 N 5 L 3 Z O R 3 B R V l Y 4 T 3 B s W T Y x M 2 Z M a X h z M W 5 v b F F O O U 5 0 e U R K Q U Q z T U h E S E l K M V Y 3 Z k x N b E d m R k Z H c l g x V U d q V y t T V G d J T l R S S U s 3 M k x E e S 8 4 a U F 2 N X l U c X p x a X J x T W Q 0 b S 9 F U k V S R V J F U k V U T j d h R 2 Z X V F g 1 M 0 h x a m o v b U l Z d 0 J l Y l R 0 U W U 3 M D N J e H E v M z Q 0 M S t u d W F n b G d n d 3 B Q d W 5 U S E t 1 e G V z e G V a M X R 0 K 2 F k Z 1 k 5 S E F Q Z y s 4 L 3 N u M H J i V W s 4 a n R p Q z F x Y 3 F z V m V Y R z c 1 V n l H e D F X M 1 R P e l N t V j R X R F V w Y 0 x E T 3 J L c T l H Z E g x N n B k V W N n Y 0 x y K z V C Y k g 2 S 0 5 p U 3 p s K 2 p P W U d 2 T X J E R W l J a U l p S W l L a W x 1 Y W h E N n V 5 W k F W R 0 g v U G V t V D E v N X l Z M n l Y d U 1 T U W d C K 2 p 1 S F l K e H Y z M n B o V D I x V U d q V 1 d Y Z H V Q e F Y z R z Y 4 e E F l c 0 d 2 S D V L b D J i a F l r T l l V N W R i S z M w c D N h V j E 2 Y V Y 2 a n h q T 3 B z b F J V R F k z Q n A w U D J k d z V C U j F 0 d j d Y V y t Y S X B U T 2 R m c T N m L 2 V U Z G p 2 L 2 Z j c l Q x N W l V R D F F U k V S R V J F U k V M U m 1 Y Q V R h Q n d D c G h p V n l 0 U k V M U j d X Y X N w b T Y 5 M n d S a G V i Z F g 4 R T Y 3 c C 9 R R 1 Z Y V 2 Q 0 S m R X Z W h m Z j N U a W t j M D h p R U 9 H V D l 2 O U J r T F d i V V d 1 d G k x Z 2 d n c m R s R z U x N 2 l T V l p E U j d Q V k N q U j J U Q m V a d U R t N m h Z a U U 3 e m l O M U R u M 2 8 1 Y m Y r b W M 5 R 2 N v Z X h Q Z H N D c S 9 u R 0 V W R V J F U k V S R V J Q V G d Z V m h t W k F F Q m J h e G Z 0 Z F h 4 U l J x T 0 N p Y W J V M W Q 0 U F M 3 c T h o S T l D a H N I V H d y S G F j N 2 x h a W I w W j B W a H d a W G V k W X g z U H Z v c U R t Y n B M S G M x R U V z d 0 1 I U U U v U z J l a j F W e V h R R 3 R Y b m V W M i t Y S X A 4 d V h T Q m 8 5 M z c y Y n R a Y 3 E 2 T j N p d n l 0 b k 1 W b W Z q K 1 R 1 e V F o e k t q R 3 R 3 U F F E Z 2 F l R 2 d j M z J Y W V J V U k V S R V J F U k U 5 U U I 3 N l p Z R D M 2 d T d R R m g r R U R H M 1 V H R l Z Q R 0 F 5 M T l j T F B m Z D V w Y k Z s Y X Y 5 K 0 9 3 Z W J r U H h z M V J p Y z d i e n p 2 M H h m Q k 5 1 N T Z u e X M x Y W h 6 T n V v U n R h V 2 V R S n k r c D k r e W 8 5 V W x S Y 0 R X M 1 I y Y z d I K z A 5 S z d F W j V v V 0 5 4 Y U w 0 d l l q T l Q y b F U z Z l h S d T A y U X p u V k N j Z U 5 t d F p t T F R I U 3 V 5 M V J 5 Z y 9 x b l N I T n d v e m d M Z 2 Y r Y y t y Y 2 w 1 V 1 N q d z B 0 d k M 5 M z l 3 Z E x M Y 2 h z M U h o R V J F U k V S R V Z G T H d y R H F I a U t C V U N k c 0 1 z W j R J b 0 h 4 S n J C S k J L S z Z H O V d n a z U w U H h 2 c U V J O F R H U S s 5 e k 5 U U T R m d W N x Z m t r O W p l e n l R b 1 B I V j J u V V d I a G x O N z R J R z R P Q U t r c 2 h 6 V V V t b U 5 I a E 9 h e E 5 Q S U p E V 1 J j Y l h I O T k z Q n R X b m N 0 T m F 0 U j Q 5 N F p W c F F h R 1 Z R Q V F t U m 1 M U U 9 z a H V G e D R D e W R 5 N G h 0 V k R 3 R D Q z T F B N T W J V a 3 A 5 R m p F a E V S R V J F U k V i V V V E S 3 N l Q W 5 X R l Z B R H d k K z R O L 0 p S e U V 1 b W x q W n V s S T F N c j h N W G x u W m d m O W p 3 O H p Q O W R y a V l T Q 0 R F N T h B b T R t d H Z q c C t R L z Y 5 d 0 h x e U c 2 M l B 1 a W p h b T E 5 b G 9 O V G J Y T n l R M W x M b T U 4 V 0 h Y c T d u V z g 1 R G N B S 3 h N T 0 5 x b 1 d B T E N U V 0 1 E Z D N G N T d u V k 5 l Q k t u S 3 N L V 0 p S R V J F U k V S R V J D M F p 3 N m 8 2 L 0 p w K 0 Z n Z H Z 4 O W I 0 M 0 5 I V U d 2 U E R u d G R l L z V 4 N k N z Z n V Y S 2 1 4 Z l d k N 1 g w d 0 9 m R U o 3 L 2 V Y V l B V Z 3 V 1 V k 5 q Z X o 4 c k Y z e m M v b G t E c T Y 3 U X p h R X R S b n I x c W 5 H N U h 3 Q m N L a 3 p E a j h r b m N L T T R z M E h 2 M E t k S V V Z W V p j Y j l n V H F m U j h M Y l F u U V g w S D g 4 Z W F H L 2 p n V 1 h Y O S t P T 3 p Q R F p X N 1 V a N 1 I y d W M z M j V J Q T N G U 2 x t a n h y U V N t K 2 x j b H l r T k Q 2 d G t L Z 1 Z t W H R 5 S 0 x D T j g z a k I 3 W D U z c k c 4 V U 4 z e n l l a U l p S W l J a U l x Q 1 Z p V 0 Z X S E V x V U 0 y Z V Z G U m 1 0 Z n F D a l Z 1 Y z Z Y b D l U Y T N x N 0 s 1 d H o x S V F B U T d 0 U U 9 J N z E 2 d 2 R m U 3 F j W j J T U 1 Y z O E Z Q e W 4 0 Z 3 R T R F Z v L 1 B v c V V K U m l S d H d 2 b U 4 x e E 5 O c G E 2 V z Z 3 M 3 M 3 R 0 h W O T N m U V h y a 2 8 0 a T Z z N W x v N 3 l 2 c T c x Z n R W Q n V Y O G F G U m 8 5 c k p U Y l Z 1 U z V y N E N 5 b X R O S z d q Y T R G Q U 1 L c T d B Y 0 d B S E g z W V I 4 d 0 l p S W l J a U l p b 3 Z 1 S l l k V U R w S T l U T z R 6 e j Z h d X p U T 3 h l V 2 J K Q y 9 G L 0 t D W n p J d W R i a z l S U X J a W m g 1 O F J k O E d E S U 1 Y Z T Z a R V d R b W t 1 Q y 9 R V V B R c T A w Z 0 5 p Y j l n U 3 h a U V l Q Z l l 5 a 3 l 4 W l F x c z l X Q W l u Q W 9 P c T l 4 K z F V Q m d M W F l Y T 2 U 2 S W N z Q W p j V k V L R W J Q T m d F N j k r N 0 h w d l Z F U k V S R V J F U k U 5 e F B E c W d l S W 8 0 b D F q V U Z W a 2 F J T T I 5 U E 8 0 R 0 J t Y k t O U G 9 6 T k V x V X F P d V p k M z R s W C 9 S L 0 d N Z T l k c X o z c z Q r S 0 9 M d l M 4 T z N J N 0 J 0 d F F 6 Q n U r L 0 p J U U E 3 N G M 4 Q T h j c W U x V U J 3 T G J V T T Q y c X U 1 S 0 x 1 W j N P Z F l G Y 2 F w U n h H N k t u W X d B c 1 J Q L 0 8 5 R W 9 2 e X p O b z F o O F J F U k V S R V J G U m E y Q z h Z K 3 F v M m Y x K 0 9 3 Y T U 1 Y 1 U 2 O S t S c U p Y Y m U r a H R 2 b m x 1 S D M y N W Z 1 S z l C V l N V M U 5 O a V F G S V Z 2 R X c 2 a V h L M m 8 5 b H d z R U d H W V I z Z X N l b V J D d F N X R G R a a 2 M r Q V M 2 M n Z 2 c D N J d k p U O E d w d T l j Y l Z Y T 2 x l e m V s e n p i e V B s d U d l T U l 0 V E 9 l N n R y M 1 J p S W l J a U l p S W l G b 3 J o b F V Q R U l W R 2 h X M X B G V E 9 L T k F D T 1 o x L 0 Z s T 2 d O K 0 N u b E J N b 2 F z W H p O U k d p Y 0 N Y a E g 3 M X p H a H h k K 1 J J b z B S K y 9 6 R z h W W l N D N 0 p y d G R Z W W 9 F U T c 3 U j d D b 0 5 k T y t y Y 0 w x U 1 V H d V h V U F F E d 3 N Y U 3 F 0 d T l Y V G J V M 3 R S Q W J E N F R h Z W 1 t d j F k Q X d y Q 0 l p S W l J a U l x S U h F c G N C U G 1 D T 1 p G M U N p S z B u Z n N z N G o 2 U m F U a G s w a E l 1 W n J j N j F S c U 5 w O E Z q c F p Y b j R L T 1 l u d k 9 q W E g w O T d k S V V R Q W d C Q X B x d 0 F T K 0 w z b 1 Q 0 a j I 1 d F l Z b H J J c 0 d x e m 5 w U W F O W l p l K 3 c y N T h w S U c x M W R K Q 0 F I Z T h C K 2 t j e T l m T H N X d D B 0 e E d q O T B R W T M z N j Z G e k g 1 Q 1 V i N V h N U 0 V S R V J F U k V S d F R R T X E x b z R z V k J r V U h z M U 5 G a C s v W U J S Y T N q Y 3 J a U E 9 k V 0 0 z R 1 Z k b 1 Z O a D Q 4 d z h j e j c 2 S 3 Q 0 S W k 0 R 1 h S Q m t 2 a T k 5 V n I z T D V P d 1 p n W U 1 C a l d Z a k 9 k K z J w b z h Q W D E v Y m h Z a 0 t h M 2 4 1 T 3 B E Y X p F W n N p V G w x U T d r Z k Z l c m 1 a M m 1 C V D R P R H B V b W N r R U F N Z X l t M m N t V X g r b m R 1 a G s 1 N j F 6 Y i 9 1 d H Y 1 c W x G a U l p S W l J a U l x S 2 1 4 c k N x a G V 0 c 3 A z d U t u a 0 t q T X R y W U Z p S V R E S F R w Z 0 x 6 e U V o U W 9 w Q 2 h T b E t G V V d R N j V X Z 2 1 K V U F 4 M 2 M z d U 0 4 T 3 F K Z H R i d U 9 2 M H l 5 L 0 t O O H Y 2 a 2 t q d j Q 4 T U t Q Q 0 x C M n J Y T V d t S i t s R T E 3 M W Z 4 U W R i Y j J y U F Z O b 1 Z Q a j Y y b j Z j d n B 0 U V k v O W d H d y s 4 S C 9 3 M G d J b 1 p X S V Z 5 S 2 N w V W N w U 3 J s W k N y b F N o W F Z l e W w 1 V 2 h x R F U 4 T H g z L 2 1 l L z J y V E N Y S H Z v e n p o b j F B S T d B V W 0 y S 0 M v M k 0 2 O T J M e l U z Q z k 2 U F o 5 c j R X S W l J a U l p S W p v Z m 1 C W T F R S j R t a n Z n M 2 V D b l V h Z 2 9 S W W x D Q n B s Y U R y V U c 4 T E N 3 c n h i T z V K W W J i K 2 1 Y V E t Y Q X k z N E R E T j Z U S 2 l Z L 3 h X Z z F x S 0 Z C U W 5 G b W p j O U R i R H p 3 S D Y 5 S D B N U E J Y K y 9 6 Z k x r V W k r U D N J c j R v b z l i M 3 B K Z m U x Z j R z R m d p c m 5 S N V l s N V U z S X B G L 2 4 w O E N G Q U I 0 d D k z V H N K T l l h T y t w b 2 N G U E t T Z n V h e D F F U k V S R V J F U k U 5 e F B E c W h Z Z 1 U x W U F M d 3 R I K 0 F 0 Z G F t M m 5 B U k N U b j J 5 M D k 2 c W h R Y X I w T G d L d F h l d m R w M W h a a G 9 P M 1 k 0 M V d R M D F F Q W l H K z Z E U 2 0 y c j V V V l o z U H U 0 b H Z F Z z d X d W F 3 U E F O S k w 4 N k N H U n J 0 S F Z u M 0 o x V X A 4 b T N B U X A z S 0 1 j N 3 F n S W N i N z l r Z D N o N 1 k 2 O T R 5 N U Z 4 a 1 J F U k V S R V J G U l M 4 U 3 d x c E Z V M E t D Z 1 N s Z 2 k r M m M 1 V 1 U z a 2 F x V k 9 l N l Z H Q l p W R 2 p i V F N 1 d 2 l 3 c W o w M E 9 u R D d B b T R i Y V F s Z X B i V F M r b 2 R W U l l v e W Z I b D F O N H F W W l V h d F F S K 1 Z S b z J 0 c W F j e E 0 z U U V S Q U x k U X l 2 e j V W S n N 1 d m t I V H V S Y 3 E v Z D Q 2 c F M 1 V G d B Q U l B Q k p S R U Z V Q 2 8 w S 3 Q 2 U j M 0 V z N w V k s r N D Z u W l p Q c z d s S m 1 K U F J 2 U j l u M U Z W c W V p Z T c v b U 9 y Q k J i V W s 0 M l N 5 M U V S R V J F U k V S R T l 3 d k R x a 2 J L T F M v R 3 E z O T l W K y 8 y T W Z r c G V 0 d W 5 s K 2 J C e j l L N V d q Q 2 o w c W l S S X M z Q m 9 j d z R I T X E 2 M k 9 o N j c z V 3 o 1 Q T c 2 T 1 F W R E x C V H B u W F V r V n l 0 e H F 6 U V g w W G x K K 1 A x M m J M M W 1 N U m x M W E V F c T F p W W V 4 Z V R B e H d F Q X h V b 1 o 5 c V N m d z c 2 T T g 1 Q 3 J s U W F Q O S s 2 R k h 3 Q U F a a U l K e k V V b U 1 C V k t J Q k l J S V J R S U l J Q U F R b 0 V B T X B V Y 2 h Z b 3 l s R F Z 5 R T N s a j J K T i t E c j Z X V G h q b z N C N X l 0 U k t M N C 9 j M j Z I T V R F U k V S R V J F U n R T W U 1 x M X F J N W R j U F l Q b j F B e E F B R U F s R U V B b 3 F n c U 9 t R G l j T z N J N 0 J n Z H N 4 Q U F B a E J C Q l d D V z l V R 2 p X V V J 0 e l F 2 U 0 V P W m N Y Q l J t S 0 9 V b F U 1 a m 1 a Z F J y b T Y 5 c G x y O V N G V E t l c W N B Z G R T c k w 1 e E d J S F d y d m d s O V R T W C 9 4 R V J F U k V S R W R G R F F h R F J h R F R O W F l T a C 9 u U G l x K 1 l 1 Z 2 V p K 3 N S U 2 J R c W 9 z Y i s 0 e W p P Y l h m a D g y Z H d s R V J F U k V S R V R V Z 2 d u c m J r S k V 6 Z W x C Q 3 F x S W l J a U l p S W l J N n N L d 2 l v a U l p S W l J a U l p S V d n e U d W V V J F U k V S R V J F U k U x R 0 l 3 c k N J a U l p S j Z n Q l F Y R j B N b W t 6 W H B P M k p p W X Z E W F g z O D E 2 V H Z 1 R j d W Y V h l Z n p z c k l 5 c U Z T R 0 h U c X p a c z B h U k V a R z F 0 b E 9 x V l J p d 1 l J R k 9 I b n l w R U h q R X h F U l B j a D R H a U F S R V J G U k 0 4 d k p 5 Y 0 c 3 N z c 2 T F V h T k d Z Z m p 3 N F F D Q T F O U l V m U H J w c D N q d H R k Z n c y R 0 9 Q M V h 1 c 3 I 3 N z Z D d G V 2 W D h l b V R a d G d i b T V 1 V U I y b H B h W D Q 3 T F B Q T U d U S U V F U k V S T l R Z Y n N 1 V 0 x V a E l T T U I z M z M w S F Q w L 1 B l b z F k V U Z D Q X h N U k V a R 2 R u N D Z t b m 5 z T F p z M m V o V U 5 S K 0 9 x K 2 5 w e W Q 4 Z k h 3 Q U F C c U 5 C b n Y y N 0 t u L 2 g 5 S E R 3 Y 0 V C L 2 Z 2 M z E x N n I x V 3 E 4 O G N Z Y k N B O F B 4 K 3 V 2 d j Y 2 M 3 o 2 c F Z x N 0 I 3 O T I 2 c 1 h M a 1 N R V U Z C T l k 0 d G x V c X h m L z k r U k V S R X d O Y l d G b i 8 r K 1 N k S 1 N r c H E v U j R y Y T R p S 2 l v S 0 h o d 2 Y 2 O X U z Y n N B O U d S R V Q w Z 0 d G W V J V U k V S T l R N V k N v V n N y T 3 p J W l Z L d G Z l V V N p V 3 l z N 0 5 S V 2 x w Y T c z R 2 l v c U p 3 K 3 Z S c G h J Z U h J e T R 1 c n M 3 M l R r N U 8 4 U G Y z M T E 1 T E p C T F k y O X Z q c T Y r K 1 F s c G F H a V p N b U F D Q l F G Q 3 Q z M G N m Z l l T S k V 5 Z m l 6 S m t 6 R 0 R W c W x O N n h E e D A 2 a E 9 q b 2 F H U m 5 a e U 1 y S 3 d 1 N X V i a 0 F B R 3 R y Y X d 3 W U 1 B Q m Z m d m t s c E Z J c F J D S 1 I z d j R L a F F K a n h v e k J o Q W t U Q U Z T R U 9 p d F h y b 1 J Z T E l a W W J Q a G Z Z Z V Z 5 T 1 l L Q 2 d u V E N x d E 9 u V H l N d E x R M H Z 2 L 3 l 5 M 2 o 2 W m 1 a b j Q 3 Y m Z m Q U F B L y 8 v d 3 p a c z J h V m V Q N D B k S F J X T G R 1 S F l L R G c 5 R 3 B V N m M 2 Y T l G b 0 5 E Q T F O V F g 0 Y 3 h B U k V U M E 1 H R l l S R V J F U l B R Q n U z c n l K W m N 1 V 0 F R R E 9 u e i t Q Q 3 h j d T F O a F d x V l J D c V Z U a W l T Z W V 3 T F J w M D d U M 0 p S S U p a c 3 l Z Z 1 c r K y t R Y m J 0 b T J E c W F r c E V o S V M 5 Q V p m Q 2 9 V Q 2 1 6 Z H Z 4 d W J O b T Z z O W 1 6 d D N M a F F L Q m Z M e T h 1 R H A 2 W W 1 r c E N S R V J F V G d w W m R l Z 3 J P e n M 3 Y m R x R k d q d E d I V X Z a N T c 3 a m 0 5 O X l k T m 1 x U 2 R m U V l B S l N V b F d M N T h P V W F N R 0 l I Z z R P Q W F Q L 0 9 D Q l F 0 d y s v W n R u W H M 3 Z C s 2 R W 4 1 O G Y r d l h y V j Y y O V J x U E J z b V h M W U d s c G l a Z G Z m a G t y V n F 6 Q T R j T 0 g 4 Z m p q a i t z Z C 8 r K y 8 v N F p F S W t G S V N F a U 5 O V l N h T j I 4 Z T h 2 T H k 4 T T A z M z l U W m x v a U k 2 R 0 h F c 0 l x S W l J a m 9 Q b E 1 v R k p C S U p F W W I 3 O W F 0 V z V n K 2 Z U c W N u S n h R V U Z D Q X N M Q X d m U E x K S n p B e E 1 h b l c 5 d U x G a T V n L 2 Z 6 N F V D Z 1 Z H a m h 4 W j d i b F F L T V E 3 N z d 3 R G Q z Z D N E Q m t 5 Q k Z l d V h F S F B u a j I x e j N m d T N B b F h W M W Y w N m R P b n h u b z h Q R H d R R m h h R 3 A 1 O S t H a 0 R G c k N N M 0 5 6 Z W R v T W 9 Z M U d v M T V z M m J o d 3 N Y T H F C M z c 5 N V F L c F h W M m p n N k 9 z T E 5 6 Y T N h L 1 l z W E w r T H k 1 Y 3 V Z T T J j T 0 J B S U J E a D A 2 Q k N z c k s 0 U 0 h o d 0 1 B Z H V 6 W W d a a V l H R X l m U G g y R E J 3 O U d Y R n d j b G k x Y k J q Y z N O N F N H a H V x T U p a V k t j Z n I w Y V N p V l N 1 M U 1 N N m x V a W l O S G p 1 R E V p U l B h Z G 1 G a F l a Z 3 p a N D R 4 d n d J a U l x S U h F c 0 1 x S W l J a W 9 2 d m 8 r d l h y b U R G a k J t Y l B u b z B P S F R v W T F G Z W o w Z U R E R H o v R X d J R U R N W F R v V U F C Q V F r S U N a c 3 l Z Q V d 0 c m F 5 e F p z Z 1 E 1 T 1 R t W U 5 t M G F w a y t m a m 8 4 K y t r Z 2 I x R W l s V X Z 6 e X l 5 L 1 l 0 b T B i d k x 5 O E 1 H Z k 9 I S G g 0 Z U 9 p T X I x U X F J U k t K S U J B S X R L R k x y M T Y 5 d E 0 5 M z d k c U Z q S X d N O U 9 6 W l U v d C t B T G h 5 N V F x Y 2 5 K e U 1 I a 2 J W U n F Q U l l O V 3 F W V G g v L 2 p 4 T V R V M j F z O G 9 x c V Z R c U t C U U t E Q j g r S E c r O T l a Y k 9 N N 1 Z h a l Z X c l Z p R X N M Q X p o N G V F b 0 t p c k N 5 c F V y M G E 5 Z l A 0 U 0 h o K 1 B N b V R O W X Y z N D l I b n Z z T V F 3 Z V B C Z 0 E 4 T U V I S H l B O V B S M H p a O D d F R j E 5 O G 9 S T l k v Z n J y c j V C S 3 B Y a m x s V m R n Y j I 4 U E F G a S 9 m a j E 4 Z k h 4 M F p t S z F h Z E 9 t c W I 0 T 0 l p S 2 l C d 3 J E S 2 l J a U l x T D d 5 T l B U R T Z X b H B m a n R 0 O T h N R H F 0 a V k y T n g 4 Z U p G Z E 8 z Y U Z R Q 1 F r W k d C O T k 1 N 0 Q v N y s v d m o 4 O D g 5 a F o y Y 0 h l M 3 Q 3 T E Y r K 0 h G O S s r U 1 Z l Z i 8 x M W p C Z 3 h B b F p X V n R p N m R T d k t 5 c 2 9 3 Z X Z S b 3 Z Q a m l p M 3 B u W F g z M T F W Y 2 9 L Q 2 p B O U 9 u V H R h R k x w V U 9 I R G 1 I M T Z 0 V V l P b l F v S m s r Z X J M M W Z Y b D Z P T D c 3 N E F u W j J k d m o 2 N j Y 5 a F p t Y W 1 y Y l h 5 V k V L N V h J N W J 0 M j V w V H h E c z B x V U x B T 0 R N b V R Q S X l z c l M r M W 5 M e X N w c S 9 C N 2 t j a m t X T F Z x R V U 2 Z E 9 3 Y 1 R F Q k x O b n o w Y T N i d D I w e i 9 Q e T h 2 R E p K N T l v U C s r O U R o O C t q S 1 N r S k t 4 Y X R R c H F 0 U n B i d G 1 5 Q l F D R E F o Q W t U Y 0 9 u U 0 p j e W J O d z h C Q V F G N D k 5 M T N 0 W D N N e m M w e G Q r N W N m U G p o a C 9 q b 2 8 0 L 3 d 6 a n Z 2 S U N J a U F t c T F H d n Y z N z h j a m p 6 e U N G M T U 0 U W R 0 K 3 k 1 W X Q 4 U F Q w e E Z O U F B W W G o 1 e U F p S W l M O U d G W V J F U k V S M 1 V l V 2 x w Y m 8 y N 2 N 2 a m g 4 L 2 p p b F R w c 0 R h M n J y Z W Z T T W p J e U V V Q 2 p G a 3 l C Q U F G Y 3 Z 0 U H Z 2 c 0 0 z V H Y z b D B u Z l B M e D h j S E V p U k 1 4 Y j k 0 O C 9 Q T E x M d 0 F B a 1 V p R U 4 5 O T h F M E 9 H R E 5 F Y l Z B R V Z J Z E x 5 N W N 2 e D V w d H Z Z d G F z V 1 d q Z n Z q M D B H Z z E y N 0 5 p Q n R X d l h Z d X p Z c 2 R W T 3 p S T 0 x 4 W G o 3 N 2 J j e G E 5 W X N M R j Y 4 R 0 R O b n p n U U F m U G Z k Z D h q T X p J U m F y W V p j T H N m e D Q 4 Z H g 2 d F F w Q U 1 D R 0 R S d n E v N F h w c 1 d q U k l s e T R j Q U d M R n k 5 R 2 V u b z Z a c y t l a m F s V H B 5 S W l J Z 0 x u e j U v S D B x V k x Z V 1 Z s a F N W T G x z R E p 5 Y W x h L z B 1 W E x r R 2 o w V 0 R 5 N U 1 u U W F E U U F n T W 1 U S i t Q c T F h d V l O M j h l c k s y d D h m Y m J i N k 9 n b 0 t C Y T M 0 O C 8 v a G h M b H k 3 R l Y x O T l o Y U 5 I a j J M b X p K b V l Q M z g r b E V v b F N r c E t 0 T z A w R 2 s y M W V 3 Q 0 1 1 d n l U a U l q b 1 F j V 3 d p b 2 l J a U 9 n K 2 U v T E p K e E V W R l l W R G h 3 N W h 4 S W d S O W V v a m x V c H g 4 d V J K a E l l S H c 5 S F J V W H U v Y 2 8 r b G d v S U N Y T D U 4 R 2 V m T 2 5 j U G Z m L y t O M 0 5 4 Y 3 V M c T Z Z d F N v V V J D S l J O a T l l e m R X c m x 5 S j F h d F h 3 O C 9 Q R D R H Q m d m R D A 5 S V N i b X h 2 c z d l M 2 g 2 K 3 V M a U l n S W V I b D V Z Z W J N b V Z p d 1 l B R T J i d H l J d F d 2 W F l 2 Z n U z U k F L a F R o e D R n U 2 l v c U p R W G w 0 T 3 V W e U 8 4 d k p 5 c U 5 W c W J T M S 8 v d m t u Z H U v Z W p l S E R o M l B 0 M n J V Q W d B T U h E b U R a c 2 1 V W V A z N j h 6 c 3 l q T D c v O E V u W j J k a l V 1 S F V 4 S V N J Q 2 R u W j N l W j I r O D h R W l V L a F h j M 2 Q w U k d o b 0 t H e H N i T E Z p d 0 F O d T J i V U 5 h V 3 B w M j l s Z E 5 3 Z E R Z c 1 d Q U n A w O G Y y T m p Z N E x 2 d n Z v T m N M c 2 V 3 W W N P d 1 l N R U N l S G g 0 W U 9 q U W 9 a Z z Z k V 3 F O L 3 l 6 V 3 J s M k x 2 W H Y z U W l L U k l E b z Z H d l B u e j l m Y j d z a V J J e m h 5 N U l q T 3 Z X S E R o d F U 0 T G h F U k V W V m d X R V Z F U k V S V V R 3 V 3 l M S n h K M 1 k 1 Y m h W Z F F L a S t F V k Z H Q U 1 M Y 2 4 4 R X p 3 Z X d h T k V 4 W V d C a G N Y R j B S R 1 J 0 W T d y R H A w N k J E S 3 k 4 d D F 3 b z R E Q n c 3 Z 3 d v V U x T R X h N U k V a R 0 J n R E E x Z F V W L 2 Z y M V E 5 d T J i V 0 Z o W V l I d z h I Q k l K Q k t N R 0 R F Q 2 N Y R n h P S E h p Q k 0 2 Z l A 0 L 2 Z m L z l k T z Q 2 V m x S V T J i Z G 9 F Q U d q Z n Z q M V d y R m d C c F Z J S m l V U 0 M z c j E 3 N D l h d F c z Q j J k b 2 E 1 d V R r c 0 x D e G d Z V 0 V C Y z N Q e m F 2 L z U 5 d H R 2 c 1 h I a l J q e j Y 2 S 0 9 3 d G J V R l V M S G t E Z 0 J 5 Y z N N U k h S M k 4 3 d D I 3 W S s 3 Y 3 V i V 2 V W b G p W d E d u V D B M d D N i N T E 3 T G k 0 d U F J R G s 1 R 1 N j U F h z V 2 Y v N z V K K 1 J 5 T 2 V 6 d D d a R 1 R r N E 9 v c U N q a z V l V 2 h Z O G V P O F B I e G d i Z T N 0 M D U v V D A 5 U G V I c D Y 0 c 3 l a T T d o e D R 3 Y V d M M T h P c 1 Z p T V R 6 L z l G R E t a R E N L U l N M d l V V a D h Y R n h l O D g 4 N D d B Q 3 F X S E 9 v T H F 4 W X R X b 1 N B Z 0 l C c X B 4 c T Z 1 T G c w Z W 1 Z W k V S S F J n N D V o R l J F U k V W R W Q 4 c 2 9 5 Y 1 B q R 1 d s e k x P U W t B O E x Q d k F p Z E x I M W l h M k N Q R X V h L 0 I 0 d 2 t F Q W d 3 W U 1 B R G J 0 b T F E W W 1 J a X J L e X N h b T J 2 V n F 2 e D Y 2 K y 9 3 d G Z Y V j d 2 Z k U x Q 3 h 0 Q z g x T l J X a G 9 h R V l Q W G 8 w T 2 5 m d U R I Z D N k d 0 F W U y s y M m J 0 M n F E Y V d F U W l H N m R P b W k 3 W i t i b T R 2 c j E 2 O G p P V G t a U G o 0 K 0 9 y T 1 l x b T Y 4 M 3 J W c l Y z a D R l T 0 R J a 1 N O N D h z a 2 4 0 Z U R n Z 0 l z W E x 5 S W h J U U h Q U F B N T T F H b z F W c T l l a l F F R E J 1 Q 1 R U e j Z C U X F I U U J s V l p X V m 0 0 Y 2 V N R 3 J L e X N j U H o 0 Y 1 J 3 O G V C Q 0 x G a T N D M D A 4 L 3 J i T n h P d 0 F z W D c 0 Y z d k c T E w e T V 4 c k 9 U d j c 2 O X p Y V n B h a W x t e l p 1 S E t s U 3 N v T E N 4 R W N I Q X d C Z z R j a U 0 4 L y 9 4 e U 9 q b z Z R e V d R N G U v W X N U c D g r a l o 5 L y 9 o b U Z o W V h v M j d k d n R h V 1 B 4 Y 1 h G V 0 w 1 O E 9 a N T k 5 b G 1 F a E l S b 3 Y w O U x T O H R x M z B G d E h C d 2 M 0 T 0 R n V U 8 y K 2 l Z a 0 o y c l J w Z 3 g 0 O W V 0 U n J I Q 0 l p S X Z v W H d 5 b 2 l J a U t p R 2 1 p Z 3 h 0 O X B 1 M 0 E w c V d J b X p D T 2 V 3 O U h I Z H l 4 c 1 R L d n Z n M l N v e X J E c T B L R k Q x V 2 J m M 0 9 2 T W 1 U U E l 6 T X p F Q n g 5 O G 9 I T S 9 J a U l D L 2 Z y M X c 3 V n I x d 0 J V a E V P V k c 1 W l h o b U J 4 Y 1 h F M W p 1 d n I 2 N n R k U m x o V j V j Y m w z Y n Q z a D B B Z 3 d L M W J 0 L 0 Q 5 O T k 4 a l B E d 2 N E Z z R P a U k y T n h l N 2 R 1 e k Z 5 N U V o b 0 5 C c j g r d X V 2 O F B M e T B q a 2 h F Q U Q y N 3 Q y T E h q M T Z J R D Q r S G s 4 O T l S U m l Z b U l 3 Y T l Z c 3 J G e T V V a W Q w Q X l y M n V I S n p j O U 9 l d m x j V E N 3 c 0 x o S V N F S U R 3 O E h E M T Y 5 T U N O R 3 p m d 3 d 3 O C 9 J R E V 4 R W Q 3 Z T N 2 R D I 5 b 2 F 2 c n k v N j l P a 0 R v V k N J b E p R V W 1 K d W J h M m V P Q V J V Y n R I L 3 h 4 U m N R Q 0 F S N D l 0 b G 5 F U j h m a i t 6 c 2 J M U n I x d z d 4 O G Z H M X Z y K 1 N V Q 2 p F Z 0 F F R H R O Z H I x c X p S M l J T K 3 F L Z 0 l W N j V j d 2 R k Z m Y 2 M j k 1 K 2 J t a G p G a n h 0 U n J m Q 0 l p b 2 9 j W n d 5 b 2 l J a U t p R 3 Z 3 V T h 6 R n U 1 c D J I d T A w N 2 p B c W R D V H R 6 T j Z P T k h S U V V C S G Q z Z D F 5 K 2 Z M b k 9 z R 3 J m d m 4 x d 2 R I V E V Z N D g 5 V n U x W m V u b z Z w a y t m W G 1 Q Z j J w N j k 4 c 2 9 y T 3 Z 0 S V Z m c j E x M T l 4 O C t a T j d O e T V F O E M v S i 9 P W m 1 w c l d X b W R W d D I v Z n h 1 N 2 R 1 e k Y 3 O W 1 6 R X g 4 Z E R K Q k p o e G 9 3 W l d M Z H V I V 3 h z Y k 9 v O W p q N W p 4 N D d W L 2 1 4 b l o 0 Z H U z Y m 9 o U F Q w Z F V W R l J T R T l Q a D F x d H h x a F J v e k J 4 N G t U N C t m b F Y 2 M y 8 y N 0 Z u R X h N U U F B R j U 5 O V Z V Q W d M V z F O U l l z V 0 l D b F M 1 Z H E y N V d Y b D B P a j B X a F B P S 3 h L S k J M c G h G V 1 J r W k d 3 c 2 J H Q n A 2 Y 2 5 n S X J a Y 0 R L W k R I Z n Y z Z 1 V B S k N V b G 9 V M m J O Z 3 l y a U l p S T Z v R m h G U k V S R V p F Z V d 5 L y t E e m Z 6 e m l Q Y 1 p 6 U W V E N W p V S k 8 v N C 9 Q U F A 0 Z W 5 w a V p 5 Y 2 5 G c m J m Z m J a W j B o U F Q 5 Z T d Z Y m k v d n o r M m J 0 M n F j e T g v U H g r V E o w L 0 c 2 T k d q O V F a a E p T V W x l U D M x M S 9 V d V A x U 3 B W T G g y N 1 J w N j l P Z 0 J n V U F B b 0 d M S k l B R H Q 4 c j c 2 V 0 w x N k 5 k e m M z S F N X d 1 R r N k 9 1 T G p q e i 9 H d V h Q b j h Q b m 5 u K 3 U w b D h s a 0 9 I V G 9 F S T R k T z Z h O T U r b n B p V l d y V n V r Z F B 6 Y z N G N 0 d 4 c 2 Z E d z h N Q 1 l N V 0 8 w b j B V d W x 5 T W x K U V g y O X Z Z M T F o W W F H b 3 F K R X l m Q 3 c 4 T U R i b T V 1 Y 0 h O e j B 3 W l M r L 2 J 0 Q X d E a z V P V G d 0 Z G R l U T d k d T N U Q j c 5 b X d B R l V z U U x T d 3 N h a H g z M E t C Q m V P b W x s d 0 F B T D d 6 d 0 F y c D I 3 Y X F k R G J k b z B T T G N 1 b l d y e H I 1 R V J F V D B M N F p W U k V S R V J Q Z l l l W G t 1 c n V X Y 3 d z Q z J M M k 9 B M z B 0 T j l o N G Z I N T k 2 d G J P M n R 0 Y n V x M 1 F 2 a 1 V o V W J j K 2 t u M z c 2 Q 1 F L Q l F M d k g x T D J r V X F s M j N I d m R 1 S E V E N W V Y b D Z O e T V z L 1 p l Y 2 5 J e X J L M n R 0 Z n M 1 M V N Z K 1 B o N n B x Y W 0 0 Y 3 V V S z N u M z N Y V z N n V l p X L 3 Z 6 K 2 1 U W n V t Y y s r c n I 3 N U N j S E F 3 b m 5 u b U d l M j k y b 0 t o N k 9 o b 0 x G M j Z W S H N h W W V X c 0 p s O W Z Y L 2 o 2 K 3 N M U H p 3 O F N p V V R 2 a V l K M m R u W V l O V 3 B V c l o v a n U r K y t n N W 1 a R 2 Q 1 N 3 I y T H o v T m p Z V 0 1 5 Y 0 9 S T k x s a X h C V U Z C U X J Y M 3 J F a H d j a k p L U 2 t r Y U 5 R V V J F O U N C a l d F V k V S R V J V e G Z t T W Z i a D g 1 d y 8 w O E h 5 M l N Z T 3 F w d k w 3 N z c 5 a j M 3 N T l H R D U 4 Z U k y Y m h C Y 1 V G Q U N B M 3 R s S H N i R 3 h B S 0 F O c X h R S 0 J j N m N P W V A y N 2 R 2 W D Y v M H B L U 2 x Z d W 5 R c C 9 2 Z S 8 v N k Z m d j M 1 N j J 6 Z z R P S 0 I v L y 8 0 N j k 3 N y s r b X U 0 d U x o V X U x K 1 R p S W d J R E J v M E N C a 1 p H Y m g x N n h i U z B 0 S 1 F t c H F L d U x n N C 9 Q N z c 3 O U J v T k F n S U N L a H h a b F l s b V V 5 R 3 h N U k V Y T H Q y R F h a M m R o Z z h l R E N P S E R t Q 2 t 5 Z F B Z d T d j d W R y W l p H R m h Z U W d O R G N X Y 0 9 Y T 3 d l d l Z x d l V G Z m J k U n F 0 V G E 0 Z S 8 3 N T V 3 M 3 F T M F J F O U x C a F d F V k V S R V Q w a n l M W l h V V G V X Q T B 2 M j F B O D F l N X R v N D h 2 b D h 2 M U x 2 b X J Y R 1 p Y V k Z T R W p J d 0 1 B R U I y Z G p Z Q W 9 M Q 3 d V S H V 2 S 2 l z c k s 1 M W x l V E t a R E p z M m J j S 3 V Y Y n Z R c F V z W F R K d z R z Y 1 k 2 R W h N V E F W U n M r S D J 2 T T J m T 3 d N N 0 9 U a n Z y N j Z l Z m Z r S i t m b j Y x V S 9 v c T N U d H p L a m M z R j l i V z F q V U d W Y 1 l r a 1 V p M E 0 2 b X F L a X N y U T F K U 2 t 0 N W x r M E R G Q n Z L b l R w M U N Z b U l p V W x O V G 9 W Y X J Z V 2 R u a H h k Z m Z C R 0 p p W W x Z d m 5 3 N V J v M G F o W j Q 5 Z T J y N 0 N B U U N 2 U G Z l Z T V n O G V U S V d M V n F F T D c 3 N G 9 s N D F I a j E 2 R k R L W k R E R X h N V 2 p Y c m w y M T U 1 V X p y R 3 F x b F l p S T Z H S E V z S X F J a U l q b 0 g 3 d X Z m Z 2 1 O U m 8 z b k 9 u e m F K T 0 1 u S k N S b 2 w 1 W H B z M n Z Y T H V 6 Y X R V d m 4 z Z z g v L 0 l B Z m Z 2 a W h X d H R o d z R i a H Y v L z l M N H F M a T N I d z R F S H M y T E V E Z V h s N W V P c X B w e k I x N m x S d C t C R V p H W W 0 w d E R S W V d W b k I x T l F V Z V h s N T J M d D N M L 3 o 5 L 2 V I c T Z x b 3 p a b U Z o S W V M a j Q 5 R 3 Z Y e i 9 J N V h K c z J y U U p P M 2 J z U U 8 v Z X Z k R z N i M S s 5 T l F 1 R l F 0 a l k y T 0 Q 0 O G V P d 3 R y Y k c w Y U 5 I c T R W S F Z S M D l l b F R u a E x 4 S y t 2 Y X N B a X B D b k t y Z n l a b z F h N 0 J o d z R Z Y X g 2 K 0 p Y Q z d Y T H Q v T H p N e E V T a 2 9 L d 3 N M Q 0 1 H N 2 N P Q V F I Q j h Q V j F S V n h j W E Y 0 N z c z M 0 l K U E p j U H o 0 Y 2 Z 6 e H h 4 K 1 F 5 K 1 d R e S t Y Y X p k W U I 0 S y s v L 3 N K d n Y v M m 1 z M l N 4 S n B H U m t Z a V B q N G V 6 c z d O M l J 0 V 3 h Z O G N R S H g 4 U E V 4 T V R Y T H A w Q 1 F E Z z d l M X Q 4 R 2 N p S W l K N l V E R 3 N J a U l p S W d L U W x C Z U 4 1 U H d Z U E J F N E N Y Y m 1 M a z N 5 R G o 4 L 1 B 5 e G N 1 T k F v W X p r N U 9 T R W p J d 0 5 2 d l B F R 0 Z B b 0 Z R a 0 5 E O G R s b m 4 2 R l R w M D Q 2 N 1 F v S 0 N y Q j k r M 1 p 0 M E d K c W F v c l E w R k Q 4 O T c v L 3 J U W m 1 V b E l T e E d J e H d z T E N z S G Z 2 W H V 6 W X N R T U R C Z 3 l v d H I v V X Z W N T U 1 U l d z W D c 4 Z T g r Y k 5 n N T J k S G Q 1 N j Y 2 M G E y N G F H a H R Z N V h s V k N v V k R u d W s r Z l B n Z 0 x D N n Q z L z B x U m t a S G F u M G V P S E l t U k k w Z F d h e E 1 R R U l D U W t C Q T R P e n Z E e W N r S j F 0 Y l d z T E t 5 Z 3 F X b E p T d 3 R M V 0 Z o W V F G T F M w d H M z T G d S N j l l d n g 4 Q 0 J B N 1 V i d T M v e n p U Z D Z O N n h m d E d o U n R Y d U Z o W V h h Q U 0 3 R X h B U 0 R C Z z F D N z k 2 O U R m N U 1 S R V J F R H l x Q n B 2 S n Z M c T N J U j d G Y m N L T T R z N 2 5 M S U N J R E J W c T d Z V k h u N m t l a 0 V 4 R z F C T 3 Z Q V F V W e G V T N 2 V D Z j h K U X F H b 3 V j d X B 0 e E 1 u V H N E Z D N S M y s v d j Y x d G x P c F Z G Q 3 B W R E F 4 T W F t M W 5 V d 2 1 n M X F 0 a H B t W k d X S m l Z d E N 0 V 3 p k a m x 2 d E F 5 T T N O U l h G e G N h M H p 5 T 3 F p M F d p Z z B X Z 2 d F Q W o w Y m t K U F J F V D B N R 3 V W T T Z 2 O E x K M F p W a E c x U W 4 2 V 3 p z M W R B a E d S W H N s N U Y 1 Q l J G S T l u Z 3 Q 5 c l Z V R V Z n S H J 2 R F N V U 2 l T Q V M x Z j N a e k 1 6 T X R E O H p x T k x Q M G R F U m p v N k 9 q U n F E S V J V U k V W S E 5 o S F U z Y V h r Z W Q r c 0 l J Z m l I T z F G c k l v U U F F V z Z H T D l z Z 0 l y b 2 Z q a V p 0 a E p X S k F 6 c T d S V F I z S 1 V S R V J F U V B 2 V l l a V m d W W X V X S 3 d h N m U 2 R 3 h K U m k v R 1 V l e G U w d G V M T U t p S n F l Y k t L R T V G U k Z J K y t 2 c z l E S k 9 T S m J F U k V S R V R O c l Z X R 1 Z R R H d n b T l m V 0 l 2 T m 0 3 c 0 1 J c W 9 I Q n h N c n Z P R G I 5 R W V Z R X h F M V J G e m 1 J W W l F R W 5 S e G Y 3 S z V T e U V p S W l J a X R P S 3 d 5 a 1 p p a n U 5 N n Z J N m V q Z 0 h O W F F v U j F h S z d n e j l X Z E h z V l p p T E 9 W a U N p b G t l a l V l T m k x a E c w Z C s 0 U E V 4 R i 9 D V V p F U k V U V U V y V E t E Z F l y V 1 l u T j h I S D c 0 Z m p q e m h W Y 3 l F O U d x a l F I d D B w e m 0 3 c 3 N v b 2 V l b D R V a n Z D M 2 J v S 3 U 5 S H d h N W h E W j N P V V J F T l V y S S 9 R d W x p a 0 o w Y 2 g z Y z N L V V F F U k V S M F Q 5 Y W R W a F Y 2 V k d Y R G 5 q V X B V T n p s M E Z H V X J E M E M 1 V E h S d G U 3 d m M w c m s y R S t h S W p P d m R 0 R j E 3 R C s z R l J v b 0 R I N C 9 S R 0 J V O U R M Z T R U Q i 9 Z a U l x U F d K d l I w S k M 0 a 3 Q v Q j I 2 T j N j c F J F U k V S U F N Q V n J z T W t C N W N J b W R Y Z z l v c j c y U l d 1 K 2 R 1 R T R 5 K 3 Z 1 T W E 5 U D V E T j F Z a E 9 l O U N n L 2 9 T R V Z I c m 9 W V E x j Z V B 1 M y t q a 0 5 o Z 0 N B Z j l L U k V S R V J O U l M 4 R z l t M U 9 L S W 5 G d 0 1 h c S 9 L V E 5 k N 2 Y y R G J s O U h H d 3 R 2 Z z k y d W d 3 Z G F M c z V G Z l Z q M E V J e U t p Q j B k c W Z o e F V H Z 1 d D b m Z v M m R 5 b E V S R V J F V k F Y R E t t c H h S Q z d 1 Q n J W W F p 1 a 1 B s W V F D R V V a M m 5 B R m h B M z V i W H E 2 U 1 l r d n N 4 N U N y e W d 6 d V M w U k V y V U 5 p M 2 p t S U J C S j Q y W E F y Q V N J a U l x S 1 d o R 0 V W d F R o a V Z 6 Z U Q y c X Z 1 W k F K c X R k N W 5 M b G I r R 0 9 E M 1 V v U H F 5 Q z F O e C 9 a T G 4 w T U Q v V 0 1 U R V Z I c m x w U W J E V i 8 3 V G h B S 1 J j M W R D a E V S R V J G V n d i Q 0 t X a H l S c 3 h 0 Z 3 l H d 2 9 q U n F x N 0 t 3 Y U g v Z n p l d 0 V 1 V m 0 w Y l Z F d G k 3 b G t j U 1 Z 6 W G 9 M N U V S T l J 5 U 2 V V R n l K R 2 1 3 c y t o U z N P W F F r U k V S R V Q z W U Z o R k x Z O V F D S k d M Z 1 p 1 c 1 o 5 M n U 4 W m t B U W 9 3 T W 5 R R 1 J v R 0 d I W D U 1 T z N Z W X J k L z V v V U Y 4 a U l t c V p F b l A v Q m d E N D J Y Z H Q 1 a 3 F J a U l p S T Z G N E 1 x N m h G R X J z Y X R t K 1 Z L a X V q M X V k d E x I M H d O T 1 Q 5 Q n R m e j Y 1 V 0 Z 5 Q 3 E r M G V E K 1 J F V F V z d H d x d k F L U l V B S T M 2 O E R t T G 9 X S W l J a U k 3 c 0 d 3 a W x v a 2 t h d U h R Z T J W b W J X S F Z R Q V E 1 a G F C W G w 0 a k d s U 1 B T c V B B b H R o U F V T T F B i V k I v S W l K c V d k S U w 0 K 0 Z s M n g 2 Q 0 J o e k N R V V J F U k V S T m k z O U R v e G J K O E p s V k 5 T O E R y T 3 F K b 0 R m a F o 5 K 3 c v V W x L N U h u W U V 2 c 3 B W R 3 B G Z y 9 v V E V W S E x v R l R K Y 2 F j a 0 d a N D I 3 W n U 3 R k N J a U l p T F N n M k V W d F V n a U 5 3 T m 5 W d F d 4 R E x D U 0 F F S 0 0 2 V F F I R H V h R 2 p W O H B x e m d S Z S t J W E 4 2 Z 3 Z F U k c x R E x l T H J 3 U F F 3 T k 9 P W V J V U k V S R l J T O F N 3 a W x v a 3 N Z S E x B T l g 1 Z V l D a W Z q T 2 V U T V d X R 0 5 k N U h r e E Z s Z z B w R F p l e W p t S m Y v S k l H O V N V a W 9 1 W j N w e V F K Q U 9 C d U h k V E 1 s U k F S R V J H U l B n e X J x R V V T M m p z Q V l z T k 8 3 M V B l d m x Y d n R v N F d Y a G p U Y V R Z R U V C a G F H Z 0 R n d 3 U w R C t Q M z Z O d z N x U z B S R X p l d E 9 5 V T J J a G F h d 0 5 t M 1 Q z S 1 V R R V J F U m t S N E 1 x N m p G R W 5 0 N E c 5 U m V X Y z k 5 c X l y N U 9 Y V E Z F N E d U R G V w V D F k b j A z V G g 4 W T A y R C t 4 T V J V Z k 8 0 V T N 3 V D d q Y W N W V V Z F U k V U V V V q R 3 N v a G F y c V R a W n I 2 c V g 5 d 2 l F d V Q x a G N M O U t w O U 8 y T W J B a U l t c G w 3 a 2 l U N F d 6 c D I 5 e G x F Q k V S R V Z F T k d G W l J p M l h 3 S n V 1 W j Z R M T Z 6 N 0 N R R C t C a E U 5 e W d 2 a 0 J G W U J X V n R M S E I v W W 1 J N l A 0 c G t l Z E N v W k x C e V l w a E Z S R V J F V k Z M e G J D S 1 d p e E R O M W x 2 e U 1 3 c U F C Q U t 4 Q m p Y Z V I 1 c 1 R K M G E x Q j h B V H F S c 3 d a L 0 p Q e m E 0 U H h F U j N S O T N w U l g 3 R 3 p w Y W V E W n p K V V J F U k V S V U U 0 W l Y x R 0 t K R E Z 3 R 3 F M e m R z S m x W Q U d B a H N j T U x Y U l p B T E R S c D h C a C 8 z U H d l c D F P M 0 5 i Z y 9 F U k U x d m J 2 U 0 5 B Q k F H d 3 V 2 W n E 2 R W l J a U l p R 3 J D c 0 l w Y U x M R 0 J 5 d 0 E x c 2 p L b 2 l 3 b 2 I v R D V u U 3 o r T U N Q M n N 3 Z j B C N E h E a U d 2 e V Z 0 c U 5 S W X h B U l V k T z V X M 2 9 M S W 9 F R X R t W X V 6 V j B L R V J F U k V k V 0 F Z U l c x V 0 F K e k N 3 a H R i Q T N x b z J y R T d D b 0 F D S G J x a T J m Y m Y 5 U 2 9 N U 0 p 2 c k 1 M W j l O M k 5 H b 0 9 J a U p w R 1 h t a 0 d s d 0 F T R V J F U n R Y Q U 1 x N m h G R X h t N G I 1 V X l J N j N S N y t 6 c 0 Z v R W h R V k 1 h T m N i d j E 3 L 0 J o W X o 5 a m E 2 R m l J a U 1 x M E N X Q l F j T H c v N X N J U 0 l p S X F M N 2 k y R V Z 0 V 2 h p Z D h O K y s 2 M U l U e l h L Z T N 0 N m p V Q m Y z K 2 N i T m N h K 2 E w c 1 p X Q k V S d F R C N X B i Z G h a O D R s Z 0 V S R V J F U X R H Y 0 1 x Y X R I R W 5 0 N E d 0 V m V t T j M 1 b V Z h W E g v Q 2 V n d T h m U V J v M n g 3 O X B T b k V 6 N T J V Z 1 Z F U k Z S W T B q b C t W Q n B G T E R q Z m x W R V J F U k V M U n J E S 2 1 y U n h K N C t C c l U z e G p M Q X F w N E 9 m Z 2 V o T G 9 N Y U 5 j Y l J w U F h Z Z V h r d V Z C c U Z r Y W 9 p S X F L R 0 t K R G R B U U R Z b W J r M m N 5 V k V S R V J F V k J 1 R 1 Z k U 2 l p V D B N b T F t b E t T b U d 1 a k R m a U J V S T h G e U h U e E R V c G x l a l J y b D g 1 d z l z a W 4 0 W H B Z c U d u M V p J U k V T T l U x Q 1 d D U U N 3 T T J k W V J V U k V S T l N T T W F 5 a U Z r M W 9 h d 2 V C b G J W Q m Z Z e T V G Q k F B Q k F J a H h u U 2 F n M E R I b m 8 w Y U o 2 U G 9 H d G I r L 1 N a e V N 4 d D N Z a U V S R V R W T T V j d 3 F X e l B u W n E 2 a 2 F X U m x a V 0 h W c W x Y S X l j b X B k e C s x V 2 8 x R m l 4 Y m g 4 d V h M V F Z o W m h m e j h t b i t a V k Z w Y U N w b E 1 W c T l 4 M U d w M W 5 X M 0 t 5 O H Z y U F Y 2 b H k 1 Y 3 Z Z O U d p U l N n d U x x N n o 3 Y k Z q e D d C Z 3 d R S 0 R 4 a W N p S X F M N k V 6 Z D N B V V I x R V h 0 N l E z S H R T c j N i S z l Q V F l O S W h 6 S 2 c x Q 0 F W a W p B M z d B d H N 2 Z l k 1 c k 9 T Y 2 J Q R T V o Z V R i V 2 5 a M k N z V 0 d m d z l l K 3 N 4 R X J K Q 0 t p d W h U S m N p Q V d t c 0 J N Y k 5 n d l F a c E t V V k V S T k J w T m c v c W F t c H J D e k 1 4 T T U x N T B k R F I y N 2 R x R m l J Z 0 l u R H A x c X N h K 2 d 3 Y 1 B o c F d W R l F C Q W 8 5 S G c 4 T 0 h E Q 0 F z T F E y a G 9 L R F F h R G Z i c z J k T 2 d t a W 8 1 T 0 R p Z 2 Y v L y t P d m N L Q 3 d z e G R 1 e F l E Q n M y R E c r O T l W Y T F Q c i 8 r K 2 l 0 K y 9 Q R k h y R n E x Q 2 4 1 K 2 Z y V 0 9 m L 2 p 3 W W Z 6 O D g 4 K 1 l O M j h l U E R 5 c W 4 r e V l t N X V M b D E 5 K 0 d a M D d k O G J j d V h O c k h l d j Q 4 Z U 9 3 c 2 J G Q m x 5 N W R r S k d S Z 2 N P S E Q r U F Z W M S t G d F h Y d C 8 0 N G t K a V l p S 2 l v S 2 4 z e n l T Y T N 0 a U l p S X F H R V l W b E d M S i 9 I M E 1 U Q 3 N N c z Z K Z 1 B j U 0 N r U V k z W E V X Z G w y W m o 4 d D M v b W p 3 T 0 9 V c U t U W m Z t S V p u Z 3 Q 5 R l Y 0 K 2 5 q V m d o R V J I V n B x a j h i b 3 V h V l R W M j d G Z 2 9 G Q T N i e j N E a 3 l K R 1 l O R 2 1 T e n I y W W 1 C a D R l S G h B c V Z S a T V j c V Z O Z m J 0 M n J X c k 5 x e T Z s M X F 0 e H N x V k t 5 R V d p e U V X R y 8 3 W F J M b G N q c U N n b 0 d w a D F m S G p 4 N k Z X c T l H M 2 I x K z k v V T Z k T 2 d W b l o r Y z Z n e W 9 B M k x s e k p 5 U V N D Z H p k M 2 Z V K y 8 v N z c 3 M U Z l W G 8 1 e j U 4 N 2 h 4 b z B i Q 0 F 3 T X J I R 3 N 6 W n M z d z k 3 Z U h s M j Z k S 2 4 x b l d x M U d 1 W G w 1 V E E x T l l W U X l J V U p S R V J F V F k x a E Z i V j R C c D h J Y U 9 S T j F x c 1 N D S V F Z R W Z v W l J B S X g 0 c k l P T j N n Y 0 R k V F l k M j B w N 3 B U Y 3 h K Q j J i M E h B R m J s R V J F M n V T S l l O R z l N M n p W M k d q a D Q 5 Z X V E e H h 4 L 1 h 1 U 2 V W U 3 J G O C t Y S T g v d m p q N k 5 H a l I 3 V S t D e G N 1 c k h a U G 9 W Q W d P a m 9 h V H p 6 e E J Q e j g v U E R q a n o v a S t 2 W H J t R H Q z T G h Z c 1 d B Q l B U M D l 0 V 3 p N e k 0 2 U 2 1 w c 0 x I c C t a R F R D W k 5 t b 1 R o d z R k c n I w d E t T c k I 4 K 1 h L T U d E R U N 3 Y 0 h C T m Z a Y n N H Q U J i d C s r c m I y V 3 l X V F F h R F E 0 Y 0 9 B Q X Z M M j l F U l F V a E x L e U 1 n Q 0 F S Q 0 t C V 0 N 4 R 2 F t b 3 F i d H k 0 Z 2 V I R G g r d G R 3 b W h w Y V F r T E N 3 c 0 F G W U Z j Y 2 5 J e V p z N m N D W U Z B V U s x d F h G d 2 N J a U 1 q T V g 3 O G V K d y t m U n F M R n k v R 2 l o V X J x c z F D Q X l x V 1 R h Y W x w V 0 h n d 0 l F M W Z w N U t 5 Y 2 5 K Z V B Q T k 5 6 R i 8 v b n k 5 L z B 5 S W l J a k l 1 Q m h X V V l 0 b j Z D Y n J 5 b H R O T T d Q c V h 3 S U 0 3 e k F k S X F F R U Y y N G Z h T l J J W j l O M 0 k 3 Y z B I Y U 0 3 e l l h S n l O e E k 5 U k V S a 1 Q 1 R j V U b n d 0 K 3 p l M 0 d Y b z h Q V D B 4 S 0 9 Q U H F w e k x 5 O H Z E O H V Y T D B k Q V F F Q z F a d 0 N 3 Z V B I a W F 2 Z k 9 u V H V I M H R K U 2 h J Z U h R e U t S d 0 5 Y V k Z T Z F B u b 1 N w c V N t N m R 1 M n F N e H Z v d 0 l F R C t Q Y m J i M 0 h n U V A z K 0 R G T 3 I x W m c z Y n g 1 e G p m M X J B Q U F n Q U V s R V F W U X V Y T G l B M 3 I x N 1 E 2 b F V W b X Z q N k 9 n S U 5 6 Z T N h d m Z I a l J 1 b n N 3 Z l V z R 0 h E d E Q 5 U G 5 E Z 1 J v M G F O M H R h e G U v Z H U 3 T j Y 5 d T l v W W x l M E E 0 U C 8 r N y 8 4 U U V C Q 0 F m d j M 2 U V N x V j R w Z G Z m c 0 Z 6 e n o w S G U z d D d G Q m N Y W S t I Q 2 h m R H k 4 c 0 s 0 Y 2 V Q U X Q y O W Z U S j A 2 R m Z Q b n o 4 Z n M y Y k 9 y e l l n N m Z M a m l s M D V i d D I 3 R n p w M D d 0 Y l B j S m t 5 W W 9 C T 0 V M V m l 3 Q U N Z b U p 2 W D Z y b 2 l J a U 1 n N E d G W l J p e W Y y Y V d 0 U W U w M j V E T 3 J j S E F n Z G 5 a c W 9 J Z 0 F R W U d q S U J 6 Q V R X K 0 Y w M n J a R 2 p a U 1 V G N D M x N T k 3 Q 0 M 1 M F h 3 T m J N e F V q M U V S R l J W U n F O Q m l Y e W Z O a T B v R 1 d B e G h R V k Z R V U F D Q W t K M G Q 2 N 2 N 1 V U t B Z 0 1 E R z d W c 1 R h U F J Z T l d x V l R o L y 9 q e E 1 U V T J 4 Y k 5 r e W 5 l Y 3 F s U W 9 L a F F M R G h 3 L 1 h 1 e G N W Q U h U c z J C R V J F U k h h N j d L e U 1 1 M H l 4 W k t T R W h 3 O G V C Q T l l d l R B M D A v c k x v M i 9 j K 2 N P V n E x Y X B W M k 9 l T 3 J V S 2 N U R 3 h t T E p r a V V R Q 0 F U W X R t M G J k d X p Z Z 1 N G R G h z R E t 5 Z 3 F 6 W n M x Q 1 l X R W g 1 c z J i Q j R s R U F u O S 9 m M 3 p 3 d 1 F k W X V I Q W h G a T F h a E E 4 K y t B Q V N p U V J B e G V 5 M V h i d D J J V G c 0 R 0 U 4 K y t T U U E 0 T 3 J W c T R p T W p N U U x M N 3 l n c z B 6 U z F k V V Z l W G w 1 R G Y 0 T 2 l Z a U l 5 S E F N c T Z q R k U 1 a V p R M m h y R D N W a H p h Y 0 k z V X V a b m d h V E p n M n J L a n d l T 0 F s a W t R b i t U U D Z w V W V Q a 1 N G T 3 g 5 d X l i R 0 5 k N V B q e H N R d X J 1 U U V S R U J p b V I 1 d 0 l B c k U w Z G 0 3 a 1 N Y Y V d s c G N q S 3 l 0 S z V W M W h Z Q 0 t C a U E v W j d u d 0 d v d G l s N 2 J t N H V U c D Z z T 1 B 5 a k 1 w a F N x V l N J a V l t Q l J x U E J x N i s r c W 0 z N z l 0 d H Y x N 3 M y d V Z 5 T 1 J Z c 1 c 0 Z F N w V X p B e E 1 j S H M y Y l B S c l Z z M z d m T z h 2 R H g 4 O H N r b k t D c 3 J 3 K 2 p S b z J z Y 3 g 4 U E R R e W V z S 2 l 3 c z F J W l Z 1 M 2 J 0 U W 1 s c E t k N T Q 0 N D F x K z F V b E p p W U N B T V J p T V p S S 0 p k Y X V Y W X M r Z m Z x Z 1 U 2 Z E 9 5 T T d P e H M 2 Z E 9 6 R n k 1 R W k 0 d U x o Z z N y e D V 1 S F R w R W o 3 N T V C T 2 R j U V l Q S G 9 5 O H Z E e X N X N 2 N P T 1 R r N S t Q V F R U K 0 h v N k l o a n g 0 N m h w S 1 F F V T Z a T T B R W j h J c E V J a 1 p H U m V Q V F J S K 0 h r c F B 0 M 0 N J W l Z S R V J F O X h m R E t t b 1 Z 4 S j d l a 0 J z U V Z p b l N V M k V T M X E z d W h r Y n d h T n R Y W V c z a W l B U F h W M E N E a H A z c U J B Q 2 x p a U p z a W 4 0 W G o v c S 9 n b k N m T W R 6 S G l v a k l p R X J r R l d G R F N 3 d X J J a U 1 q R V J r W n F m Z l p s a T F i c 0 d Y T G x q c k g y T D k v U D F R c W x j N j l 1 T G c 0 U 0 t W U 2 p C b z F D a l k y T m l n c U t z T D I 3 Z H N o b D h 2 c l h k d W l S W X R 3 N G N J R k x G N j h H T 2 5 w N l p n O W V 6 Y W 1 U c D J L a U l n S W 5 E O S 9 I a 3 V Y T G 9 X V m x S V 1 d M R m x T T G R 5 c G o 4 T E N R d X p l d l J 1 R E J n M 1 N 1 N 0 c 2 V 3 E w R 0 F K a V l t Q 0 F 2 T H c r M 2 I 5 O U d a b W F t Z G 8 4 d l I w Z E h Q U G Z j Y z V n N W N 5 Y W l v N k 1 4 Z X Z S b 3 R H L 2 Z 2 b H J B M T c 5 L 2 Z 5 Z 1 V D b X p l d k J t d n Z m W W E z b i 8 v Z l F 3 Y 0 9 C R D I 5 d m J 3 O H Z K Q 1 N V a 0 p B S 0 M 4 d k J 4 Q V J Z Q l l l Y T l T U T A 5 d E p D S W l v b 1 p o V 0 V X d G d 0 a l R H L 0 l y Y 2 Z W d X I 4 e T Q x W V R W V k 5 m Z G N 4 a n N 6 R j J 4 N 2 V K c 0 t O V G x E U j V I c F Z I a V N P S j Z Y T T g 1 Z 3 h H a G 4 z R l p J Q k d S a 1 p T V V Y 0 U l Z W a W I y e l Z 5 S n J n R U R C b U R v M E t F N j k 0 c U x p e k Z u e m h 3 T U d 6 Y X M y c W w 2 Q U R C O S t u V H R 6 M U t w R k w v K y t p d W N u W j J S b l o y d H Z S O F Z G U V Z u W j J l O D h j W W J F Q W d F T 0 h m d U h M W n Y z d z U z Z D N m a z V 1 Y l d x N 1 k z M 2 5 n R E t w V U s 3 d T d 1 Q 0 E w T m h Z M k 5 E U l l z V 0 l C d D I 3 W W h M U z B O U T R j T 3 h l V E p r N 1 Z M N n d 4 b G E y d U x o U X N Y d 3 N M Q 0 F s d T J i T U h 6 e n o r d n M y U 3 h N b 0 F U a T h W d 2 R u Y k c 3 T m 1 6 W V d G a G d j e k 1 U Q 3 h i d G d 5 V E p r M U N a b V l t N H V Q a j h k W m J i K 0 g z M z M v S H R t M z Z s K 1 l Q R 2 p R S V M 1 W X N 3 V G Z m Z k l Q Q X d F Q k 1 u V G 9 W N m V u c G V 0 d E 9 t R E N o M m o x O W 0 5 b 1 R F U k Z S M D J G W V J h M k M y T F B t R T R 2 M F V h W T M 5 U 2 J y M V F V N F B v T F h 1 c S 9 B b H R p U F V T S 3 Y v e X d 3 Z l c 0 V l h z R 3 F 2 e W J n e V h i L 1 J a a m J F M G F x a 0 l q b z R W W D h 6 O H d x c T B i T 3 J N b 3 F U a 1 M 1 U 2 9 x c z R r V E l s Q l g v N 1 d N W G h s N 2 V J d 3 d l U z Z W U 3 d j M 0 5 E V 0 Z o W V R y M 0 s 1 Z W N l W G g 0 V k h z R 1 F D Z l E y Y m x 6 S j h y S 3 l q Q n A w a V F z V 2 J J R V F N W H l 3 Y W l v S 0 l 3 W k 0 w Y T d V W G h T V W h M T X p N e m c 3 d T Z P U z V j d T F h c y t G N W V L W D V n a 0 p 5 Z m o 3 T m 1 6 K 1 B Q U F B 5 R 1 h 5 M k Z 2 Y j Q r Y 2 5 C e E V S V V V o T H k 4 U E h U d D J o S S t Q R D d 5 O U R U c 1 F C U U E 2 Z E 9 p Q V U 2 Z E 8 0 Z n Z 2 d j B k U l V S R W 1 U N T Z z Z l Z h N T R Y b G x H T m F u V H g r b z F X c X N Y N z h l U F h y M D B H N C t 2 M 2 5 6 W n R q W T J D Q T h Q R n p i N T E 0 V 0 Z o Y X d 0 N 2 Z I b W p W c k F B Q W Z m U E N C O W x U Q 1 N 1 Z l B u O G Z P b l R z e G Z m c D A y T n J h N m p 5 e n R M U T A r T E 1 S R V J G U n d 6 R 3 N v b G J C N E J N Q m 1 5 R 3 N B Z 0 J Y N n d D O D h j Z 3 E v Q l F 6 S F R u U 3 h 0 V l F y a X J G N 3 F z T G N U W D d U L 3 l u d z h j d 0 U x d l Y z W W 1 J a V B T c W 5 G b G x Z M k w 0 Y 3 J X V S 9 G a j h m V 3 N Y c n V X Y 3 F 2 Y k 1 4 Y W 9 0 W E t 6 O E R S N V R y V l p E c l Z Z M 2 V G W l N K W m x N a H F G R G g r c W N 4 T G R q e H c 1 b 0 5 C c D A 3 d H d a S j A r Z V J O K y t m U k V k S F k y U W t C Q 0 l S S 0 o 2 a l Z 0 Y V d v c F p z M m J o e X B V c k t D d 3 N S S E J 3 T U F Z T 0 h J a l B Q L z h j a m 8 2 T 2 t N b G t P S H Y y T E U 2 Z l B v M m Z m L z R a a F l X R j Z O d T N y O T V U O H c 0 Z V B J a U R C d y 9 X K 0 s 0 K 2 Z m c m c y V 2 V m e G E 1 Z H U r R H Y 3 N D h u b n F q N E p V M 2 x 6 S 3 F x M z F I b H J L N E 5 H e l p v N z l u W T J B Q U F u S j N y d j N s K 2 F H a G 9 0 W H V W S V d G W V d G a T F a W T F K U 1 V u M U h w d U l p S W d h a j J F V n R R c G l U d 0 4 v V z Z 0 V V F w V 1 Z B W k d y U j l N V V Z B c 2 J V e W R N N l B F d H R s N m N o W n Q 1 R n h v O V h z T G R N M W g 1 N W h V O D E r R l Q r R G w w T l V L R l J F U V B u e E o 1 T H N 6 R W x o Q U s 2 e G Z X Q U V C Y 1 p p V C t T d H V K c k p J a 2 1 J b 3 M w Z F B y T 2 Z q Y W g 4 R k 1 i Q V Z Y N j R C R y 9 S S 2 h j b F p Q V V Z G U n R T Q 2 t x S 2 d J Q U h E M z d s M j l J V W 5 W L 1 p N R 0 R 4 N E 1 C d 2 N I c E t a V y 9 J T G t 6 c D A 3 M k x G a k I 0 W U 9 I W X J y M T Y 5 a j N i c D F l U E x K S j N I c D B p V 2 R X V X Q x c 2 J D d 1 F F a E l D T U x E d z l H a l J 3 L 2 N 1 S E V E U C 9 6 d 0 F 4 S V R F K 0 h 0 N 1 E x d m I y L z Q r d n F p V D U 4 K 0 V B c U Z T R W x K Z 2 J t N U 9 U W n Q y b F J 0 c k 5 w T 0 E 2 d z B h Z E l r W E x w M E N T d F d y R U M 3 Z H U z Z z Q r T 2 p u U 1 Z W R 1 l C R l I w Z G o w N l p O Z U 9 X V l Z 5 Q 1 R 5 U k F k S F E y N V h B N D N O e m V r c E t U V T Y z T z F i Z H N X U G o 0 V n M 3 W G o 0 d U x 3 e H g 5 L 2 F K O V Z M Z 3 Z j c 0 d F R H p N e k 1 0 U G Y v O D U v L z F H d H N J a U l p T W g 2 R 1 Z k U X F D T X p N S V h S M G d q b z N w O T U 5 R k N r M 2 1 5 V 3 N B Z 0 F U a 1 F Y R 2 Q x N k l m Z G V X S U 9 a M n p i O U 5 y c T h T Z V Q 0 M n g w e E R E O D l u O F V U Z 2 1 4 Q U x x L y 9 t b W 9 p S W F p Y V Z G O E N 5 b n Z 0 V l p S V W 5 Z d X Z G L z Z G Q W R n Z T J a a T U 0 d H Y x S D Z P d 1 d V W G R I Q T F T Z S t M Z G 5 6 e D d z M m J O S G I 1 d n Q y N 2 R q K y 9 i d H R Z N 1 R 0 b T F i Q U 5 D R 1 Z Y W j J k d W p V c V J O Z W V 1 a 2 x X R m x a d 2 R i V 0 Z z d V h M N G R R S 0 1 U Q W d R T U 5 x b k h z M k x I Y W 4 r M 3 M 3 T k N 0 V 3 p l a 3 A 2 Y 2 p L a W 9 L N m V u c F V L d l Z H R F Z x R k N a T 2 5 L a D N n L 1 J L d F o w R 1 d F a 2 l r Z U N q a n o 3 Q 2 x D b F R z S G 5 6 W n N 5 Y 0 9 W T z d H W H h s V 0 x W M j d W c W 8 x V 3 B z M 0 x n U k d 6 Z H V o R m d z U n Y v K y 9 l S G w 1 W V d 0 V z d j Q 3 F K a U 5 w V k F v S U J L S j l N N W F H e j k r d k R h c 1 N r N U 9 4 d j c 5 K z l H e l o w O E F G W H V G Q V J V e n J F e E 1 U R k J l W G 8 3 W T J G a j A 2 Z E 1 I R G c 0 T 0 J u M T N S R V J F M U R n T X E 2 a l Z r S G o 3 b 3 R 5 Q X N F c V p l a F B v M W E 4 S k s 2 c W R R Q 0 R F c 0 p C c G N M S H l 4 N k V i c T Z I V 3 F P c n V W S W R 6 N l h 1 U W x C d U 5 V U j F u d 3 R V N j B B a F Z F a E U 5 S E t U e U F s a E s 3 T 3 B z R j V z W m l j a U V s Y k E x Y z h I T F h a Z k E x N z V 6 a z l S V H V S b j Z s Q 2 x U M E t s V E o 1 M W 5 S V V Z G K 0 9 p a m p 6 Q n E x Q 2 c 4 O X R o a j F m c E 9 u V H E x e G 5 G T l R V M n h Z T U V D N 1 Y 1 V m Z m d j J 4 Y 2 F O R y 9 I S U k 0 L 0 F 6 c T d 1 e j M r d j N O e G N 4 T W J H d 3 N Q R E E y U E d q S U d W V m N W c 0 1 y b G N q c F N V R k 5 q Y k c y L 0 R l b j k v Z j h 5 Z l A x L z d m V l N l e m x j W l Z v M G Z Q e D V s W l d W d 2 Q z Z U h t N X N i S E I w Z H R a O X o v U G p 4 Q U l D V k s x Z G k 3 O T Y 5 V 0 x G a U J Z S 0 N n c U J X c T Z G U U t H Q n F h b H J q Z S t m T 2 5 R d W c 0 b V R H c j c 3 N k N 0 T 2 1 U W U 9 U a 3 h P e X N y T H c 0 b 3 N 2 R 3 U z e k V S R V J V Z j B 4 c k t K V 1 E r e m p q L 0 t Z Y y 9 W d X I w a H B H Z n R M O V B S N k R w N j I 3 Z k Z M M 0 l 4 R 2 I 3 d 0 9 B S G x s R 1 Z o M 2 J n b 0 d 0 b j B a Z l g z R 1 F T Q V E x d D J K a U 9 n a E o 1 V V h 3 T W 1 5 O W l Y b H N a b V I y S E 4 x R V Z 5 c z J 1 S 1 Z i c 3 V h Z E s v Q W h J U U V B R U N Y T G w z Z z Y r d X I 4 N n h 5 N z Z R M m J k c k E z N y 8 2 Z m x p V k F V M U 5 x a j V m d D I 0 Z H B G S n B n M E 9 Y N k 9 o b 0 x G M j Z G R 3 E x R 2 t E R i 9 s Q 2 V u c D d 3 O W Z X R n I 2 O H Y v U H o 4 S U p G S U d o U 0 U 2 Z E 9 0 V 3 p m d H p 6 S 1 p E Q U M w U V p P K 2 t 4 R 3 J T a 3 B L d 3 Q 2 O W U v S G l p e T h p S 0 N n S V F N W E p p V l p X V n B n M W E x Y W o 2 c k s w d E V S N G V M a F J 3 e m t p S W l L c U d j T X F h a l V r d m 0 w T m F x O U l U b X l p U 2 d 6 b l l S T 0 1 5 Y j N X N D V l N C 8 r R l c 0 W l Z H a j Z m V 3 F C R 1 Z 0 Q W 5 Y Y 2 s 1 a l p P a E 0 y S n U 3 M W Q y S m l P Z 2 h W c W 9 v Z 0 l W S n B 4 c W Z I M C 9 l a k d N M 2 Y w Q z d O d U V Z M 2 1 G N m t 4 O X F j Z n I w Y V Z o Y V d z T E x 5 N n Z K M 2 h F W k d Z b j k r L 2 R q N H N T S k 9 w d V B Q L 2 5 r a 3 h n e V p F a T l 4 b 2 l J a U 1 D Z 1 F Z T 1 F r W k d C V z d k d U l T M H R E Y W 1 w c V l p T G k 4 U H Z 2 L z h P a l V h R G d J Q U F y R n E x e X V q M V M 2 V l N B S U M 1 d V h t M V o x b F p X Y m g y N 1 J y a T Q r U H g 4 c 3 N 2 U X l R U 1 l l S E N o U W d K Q 2 N H N G N l T z A 3 V j U 4 O F V W T W 1 6 W U 5 P M 2 J z d 0 1 p U k l 3 M T Z m M l Z B S n h B S T R P c n F p a m x 6 N W p U a T B 4 Q V J F W k V o R 0 Z a U n F 5 S H h N U 3 l z M H B S S 2 9 j N 0 5 n Z E R S O E p P Z m 1 v S 0 Z 4 Q T Z 2 Z H Z z Y V I 1 T F c 0 W F R x T n F P T W V i d m 9 P b G I 5 O V R y N i t Z M U R 1 U G N Z a U l T T k 8 x V 0 t p T 2 h C c E 5 G b 1 V L b 2 9 n c V d K L 3 R r L 3 N a b V J P S G J 6 Q j R T N V B Z S G g 3 Y W M z Z V Q z c D Z l b T R l d l V x K 3 Z m d l g r L 1 Q r U 3 F w M V d x b 1 Z L b z Z a M W N k T z N Z T V M 1 Y 3 V S Y y t l U G F 1 R k 5 B S 0 J R T n U v Y 3 A r b T J r N G x s R W d r M n B s V V Z a V 1 Z s U 0 V w S 2 F u T 0 V 3 M F B I V H F F W T h l T z F k c E d u e X R Y c m t B b 0 Z N T G U z a D d G e G N Y W X V u V X J r c E t T a 0 p D U W d L S 2 l J Z 2 l G U X Z q N S t V R W d F T 0 R y c j c 5 R 1 R r N E 8 x c X h a Q T Z I d z N 4 b k h v Y U d o R 0 R O b U R O Y X R X N G N P S F R v Z 0 p D U 2 t 6 d m V t c H F Z a U p p W U d G e T l l Q k F D O X M 4 W k t T a 2 9 n R n Z P d j B V U k V S R T J G Z j h w U 3 F 5 R j B k S U x B d 2 h L Y V V t b T k r e W h T Y j h L M G h Z U l Z R T V U r V m 8 4 S F R J S z N Y V W Z z d W p 3 Z m N s V l p v O G R V c U 1 z U m x i U U p N Y m N Q W W t q U V d 3 a H E w O X N J b F J J U l B U a E t G U V V B b 0 h m U E t w b X l C S k V K S y t G a j E r b S t C R l V B c 0 h y M W F t Z z B H Z 3 d m U H J 4 Z T d Y Z n M y S U h D d 2 t L W W 1 K a m c 1 c z J i V U t 2 V m F O T 2 1 U W T N 0 Z C s 3 Y 2 l k V 3 J W e U 1 v S 0 F p Z m Z m W l p 0 V 0 J y e j U 0 O S t Q U F B Q M k Z x Y W 9 x c 3 J D d 0 F n T H U 3 d T A 2 Y k 5 X d l d Z T U 9 H R F F a K 3 N v c T l y Q 3 F Y N E Z Y e T k v Z E h u e j U 5 d E 5 j e W 1 R e S 8 v U E t M V H B 2 V n E x Z E R M c G Z E M X R Z V 3 B x Y W 1 T R X B L d 3 V u V H B 4 R V d G Z 1 l U R X h N S W h V S 2 N Q S G t T U G o 0 K 0 d E T m 1 E T n E z Y j Q v Q X d F Q 1 l t c H B p e G 9 3 W i t Q d n Z 2 M k Z o W V l I M z M z O G Z j c m t j Y 3 J r Y z V l W G x V Q 3 F W M m 5 k O C t l V 1 h X T E 5 t a m M 1 S m Y v c m s 1 K 2 R q e F l v V k 1 E R X h 3 V k 5 Q U F l X Q W d B R E l a R E t z W G J z V z V 1 Y m 1 r T X Z s T 0 h M a 0 N M e T l E V H l w b U l p S W l P c U 5 Z U l c x S 2 h L L 0 F N a X Z 4 T l c 3 d l N J b E N h W m R l e l p o U l E z V H J r M D R w d l R h Z 0 c y W D V 1 Q j I w W F d q a k p s Z m x v b W Y 0 M m J B e j c 0 T G h v W j h 3 S 1 d C U k V U L 0 t G V l V u T H l u Y j J i V n d Z U 1 Z r Q 2 1 s R 0 4 3 a C 9 n U l Z H b z B H Y 3 J r Y 3 Z Y c j F R b W h v c U 4 0 M l F x R V F s c G F X M m h s T H l j b k p P S F R v R U l D S 1 d W R W R P b l R B N D Q 4 L 1 h 1 T T c y c l p 0 a T Y 1 Z H U r S i 8 v L 3 V m M 2 l W M G J t N F Z m e j Z V b H B h a V R a c z J l T 3 l 4 e H h B Y 0 h L e l R w a y t m U G d n T E N 6 U D Q 4 M F Z H U m x h N z U r L 3 Z q e G R l Z U V G N 1 h W a F l X Q z J z S 2 k 0 d T F u N U c 0 T i 9 Q K 2 Y 3 N z d 3 T U F 4 R 0 l 4 d n Y v K 2 U 3 M 3 Y 3 T j Y 5 T z B R a U V k e m M z R 0 J u W n d k T F M w d F l X M X Z E d 3 N J Q 2 x w Y V d z T E N 3 U U h G e E 1 h W k 5 t N F p 0 M j d i a H B a Z G V B Z 0 F N S G p 3 W V h i d D J y V F p l N T g 2 Z D h k d H Z 2 K 2 5 j T X p N e n c v S G p 4 M U Z V V k F R Q W N I V j F 4 W l F w V S t y e m x S Q V J F V k V E Q 0 R R Y W p h Y T V p e U N x c j V L d F A w Q z Z m M W U 5 M j V 0 M j Z R R z c 5 M l k w W V V X T m 8 5 R 2 9 j U 3 o 1 Q j V 4 S S 9 q O W 9 v R G J h d U N L Q k d M M T l S c U c v M z N o S W h M W C 9 C c G 1 J N k V H W F d o Q 0 g 3 O C s v a j V l N k x J Y W Z 3 N y 9 o U k V w K 0 x I N j Q 4 Q U V H K 0 w y R W d X M W Z 2 b S 8 x b E p T V V F D N l h 3 O E h C b 2 Q 1 O U t w Z i 9 D W V Z D Z z V j T 0 5 x Z n M 3 R 3 l Z b V p u Q n h z Y W 1 6 c l p x d F Z v N 0 k 4 c k N 3 c U x P N V l X R 2 l v d U x R M m h v Y U t P K 3 Y 4 c D l y S 2 9 1 T l N R a U l p T G o 0 N S s w M U t x S U R k e T N x c V d j Q 0 Z n V G d V Q 0 l S O X U r a W d r O X Z v R 3 R t W X Z S e G x W c G x E a V o 4 a k 8 r U G Y w e X J 0 d 3 h m S j h R S X F J S F N a b W l Z b D h t Y z h t L 2 d Z b E 1 X Y U k 5 K 2 U 5 K 0 J s V U F Z R 1 Z s W l Z C U U J W U 0 V J e E t K c E Z V R l Z R R G c 3 T 3 h j c j Z B S 3 F Q a U 1 a b V p t c 0 x X M U 5 Y c F F C U U J o W V d H T i 9 2 N k V R a U d E S 2 l J a W 9 2 d U F m O X B T c T J M b 2 l Z R H E v R H l E O X J o c U x 1 N D J 3 W m p T Y X d N N n V q N W 0 x S E d M e X U 5 a X g r V X Z z R E g 2 Y m R 3 d F R U U H E y R V J F c l V X c G 9 t T H B s b 1 h K d j Z G S j d P M U l G T W p 1 W U V q U V c 4 M V Z G a E V S R V J I V m d H R V Z 0 U 2 9 p V n c v Q X h N U 2 d Q b 2 9 r N C t 3 S j F k U k 1 S T 1 o 0 c n N P b k d O M X h O a 3 h G R m t Z Z C s x Y m h G Y X o 2 N j N V Y 1 R G Z 0 p 1 Y X J V c U d N V E V i V j B a Z i t F V l Z W b l Z 2 M T l h e W Q 4 N 0 R y Q j E 3 N X p j N V Z G U k V S R V J E V m d X R V d 0 a n N U W D M 2 R D J p c F N i V F Z S S j B 3 a H g 3 b 2 U z Z W 0 r Q 2 w y M E h v N D Z y M X F q e D k 2 M W R X S E h x U m N U Z V B t a l V z W W 1 J V 3 J J e V J S R 0 V B c k Y y R D c r V S 9 G Z 1 V 5 T z Z n c y 9 1 U V p x N k 1 p S W l J a V B S a F d F V 3 R q c 1 R R Z m F 0 U 1 c x Z F l C U U R X c G 0 z d 1 d 2 Y 1 Z H Q k k w Q l J L a H F W S E h s a W 9 L c 0 N k K 0 1 Y N j Q 4 Q U h T Q 2 k 0 W m R X d 2 l v c G F v V E Z H c 2 N 4 S m d i R 1 l r V E V X V z Z P d 1 c w W X h W R V J F U k V W R k 5 H R l p S c X l N M m N H Y V Z z c F h O c k t x c X A 5 Y 0 l U Q T M v Q V l H T 1 B Z M C t k a 3 A r T E R h Z G Z 4 Z W J H V m 9 S M F F P d V Z G R U V p e X B M Q U 9 N e U Q 2 R 3 p P N E 1 x S W l J a W 9 w Y U t Z U l c x T 2 9 i T 3 J G S m x a M E p U W H Q 1 R T F U U T l H M U 1 u a k 9 z O E g y T T Z 6 W U c x Y V J 1 a m o 1 L z h U M m o x W T h 3 M H B C Z G V O Z n I 0 U k V U T n J V e F J w T j J 2 N m x y T 1 N R Q 0 F y M z F Z Y z V a R V J F U k V S T F Z n V 0 V X d G p 0 a k x C e k R 3 N k d s b G N t S V R W W F A v Q k R 2 M X h k V G V t O U R E O D F r S U l E R D Y r R G Z 6 T G 1 C R D l I L 3 h Z O H h I R E s y S T Z J R l N w a W l H d W N R Y U F K Q 1 N I d 2 V n N H Y 5 V G l Z a U l p S 2 h s R W p k M 0 F V U U d F d 2 d o O X Z L R k 1 p V 3 A z b D B V e V R j Z 0 N U Y n V o d V h O d 1 V S a 2 d h Z m F 2 W T N P Y m h I W W M z V X h z c V h K U m 4 v S H p i e n p 1 S m w z S H Y 0 T z N U S E k v e l c 0 M j d R e i t q d m 8 0 W k d R O H h l d V p o O U h W a 2 t p e k N V M l N N b V B i Z T Z T c U F u N D J v Z W h U R k V N V j Z z Q W R I Q j l G S U d P a n p S M 1 N U c k t x a X d E V E 0 y U F E 3 c z I 0 Y z F j R V J F U k V S S F Z o b U V W d F V v U 1 g z K 0 R 3 a X A 1 N G 5 W W U 5 H R T k 5 N X U 3 V F R 1 O D J Y T X R 6 c V h 2 d 2 J H Y l A 2 Q k 1 X V 3 o w Z H l U b F J T T X B M e H J l Z G g z e G l P Z H d o R G o z Z z F C Z z J J d z J l c m p 0 a T E 4 Q 2 x V W U p Y N G Z P N k 9 V O U V x N 1 d o d T A z U j Y x T F Z u R V N z a 2 9 T Y 1 N u e k t L N 2 5 u T U l 6 d 2 U 4 M W Q w b G F V a 1 V o e k N V M k t K Q m x J Y X N r Q 1 d I Y 1 d K M k l p S W l v U l d O W V J h M l N 4 Q z h B W m N j T z F i d T l J a W 1 o Q 2 F 0 c E h n S 0 J F S T k 0 L 1 F k a G J r L 2 d q N X V i Y 0 M 1 O U Q 5 U W F 0 Z E h m a z F a d 0 N X a 0 Z s M k J 0 N G 9 q d W 5 r U F J 6 Z U 1 a V 0 p y W U c v M D k 5 R 0 R a Y 2 V r T G V O d D F 3 a U 5 l e n p a M 0 t Y U 2 Z 1 R n I 3 d z l Y Y U g 1 M 2 R J d k I z M m k 3 c 3 V q d 2 Z 6 N F Y r M n R 4 b F F h R 1 N R Y T F S d 2 t K a W 8 x M E N 5 U D J x a U l p S W l G b z I 3 b G x G c l p J a 3 d M Q 2 x h Z X E 4 d T F B W E Z U W l J O Y z N M V k d 5 S k l V R l Q 4 V m F 2 V F U y N j l L W l l u b 3 M v Y m 4 2 U F p T Z k h Z d G Z s Z W R 6 W G l t c T B M M z V K e F l 3 O E J s V V B y W j d l e j h I Z E p o a j d y M z N k M 0 t X Z 1 Z G S H g v L z N t R W x 0 a 0 Z T Z k N W R 1 F K V i t 1 Q V p x N k t p S W l J a U d y R H N J c G F K Y k d u T n l B e E 1 h a V B J d U h C R G x j Y 0 x E d 3 h y d k 1 D d k 5 S b E 1 k c F l l R F h a Z T F R Y U p T N 2 R p Y 0 t H N l A 5 a T d k a z N F W n N a Q 1 p W Y T B X V H Z v O V l s S W V j d n F E V X F Q T 0 k x d k x s T G 9 X Y l d 5 L 3 M 1 b E t 0 S 2 t Y a j N i T F B X V W F Z b 0 F n Q l l T R 3 l R V l p 6 S T V h a E V S R V J F c l F E R E t t c W R C R U t Z K 0 F j W j F P V k J Y Q X F v a j U 5 R F Y 3 e l Y r M 3 M 4 M 2 U 0 Z F d F c n N t d l J k b W N V M 3 N P Z n F J b n g x W W l T T 0 p L N U Z Y b G x H a z c 2 U F d y N n I y Y 2 Z o d 3 l W V z l B O C 8 r e T Y 0 a 2 4 y O F d X c 2 8 v U 2 V z T X B k W U k 3 W G d J b n p 0 T 3 p k c l B V U k V S R V J V T j R a V j F H c E p E Q X l y N U l u W G 0 2 a V N s c W 0 3 N X p D O D I v Z i 9 N T W o v V l p p S 2 1 u W j d l W m 1 5 Q k t k U 3 Q r S 2 I w e T l o L 2 J t M 2 N D N T l E O H F W M G l a O U o 3 V k 1 X U 1 d K Y 0 x Y a U V p d X E 0 R 2 9 k Z 0 t 6 a X h H Y X R v W E p t b F Z S Z U F B Q 2 N X V V Z F U k V U V U N u Q 0 R k V 3 E x R E 4 y M 1 N u S H p C c U J S Q T R L S E o 2 T V Z D M D N S e j N j O H V u c 0 1 3 L 0 h r e l l o T z N 3 Z V Z S d G 1 r N z h 3 b 3 V v Y U 1 v b X V J V F B n T 1 F V N j k w Z G t 0 Q W 9 H T 1 B T R j R p T D c z a D V t N X h K c G h B R 2 0 1 V 1 F m Q 1 R H T F Z y R F Z V N 2 x s V l h K N E x B T n l 2 a W 9 p S W l L Z 1 Z Z R m h G c l p Z a 0 1 N U 3 d E Z 2 8 1 b E d r c E V Q d T B i W n F D V 2 p C e m l R M k d C R T F G T C s r U k 9 K c T R B W m Z 2 U k R Y N U 8 x V W F K Z U t 6 V H l B K y t 3 U X N K W G J v N l B Z W U 9 y d E Z 3 T V d L U W N h R H J Q S z B O Y U p L S 2 Z t e C 8 4 L 2 V u W W M z V 2 F W d E F M K 3 p w M G x Y d W d N d E x a U 1 d 2 W W d n e U M 2 b 0 N J N m 9 D R E t L Q 0 l 3 N E F n S 2 l x S 2 d N T H N Q M m d T Q U t n d 3 F D S W 9 v a W l 6 S 0 F R T m s 3 N 0 l L M F p X d U J s c V Y w c F h S T j B 1 e k o 5 M G R w c E h S T F N r T z Y z T C 9 y N H J K N T M z U G V Q S 2 1 n O X Z h Y z U 3 a j A v V F d H a 3 J B c X J U Q V J N c E V T M 3 Z J Z 2 w 5 W k R S R V J F U k 5 Y a l V n Z X F 0 N F N l W G h E N i t q a z B 4 N W p T d U x Z Q z N z M W J I b 1 R u T 3 N 6 R W F 3 K 3 R R S V F U V H c 2 O G 0 4 W l l n T 0 9 w b S 9 I M W l Y L 2 k 2 e E 9 2 N G 5 q c U p 0 d H F C e U l p W n l v M k Z r Q X A 5 V U d o T H B 1 c i 9 v a U l p S W p x Q 1 l a V l Z L O U p X a m 0 y R m R D U T N E a W F y R m N u e U N N Q 2 9 6 c l B 4 O F R 1 M z Z C O V F E O E l J T G h 2 N z U y d H Z v S 1 l 5 M T l o O G F I a C t E b m h Y M G k 4 K 1 Q r W X J U e E 5 r S W l j U T J N b 2 d G T G l o V 3 g x Q 3 J j Q U V o R V J F Z F V U M 0 F a S T l a c T B W U l Q w Z n h 5 e G U z e G p Y M W w x d H d E M 2 x o a m U 4 V V B r Y W R O e C t O c F B T T W p j Q T R 2 V m Z G L 2 U y M k s x N E 5 L d F k 3 a D A 2 e G h r S W d V a W Z M c 2 g w d j l o U l B y M W d G e n N j V j l x S U t L R 1 Q y T W 9 n S n Z F Q X p j M T F 5 Q V h 1 N 1 o v R m h F U k V S S F p o M k V W M V d 1 T 2 5 n a G 9 6 a 3 l I d F Z n R G d V T H B w S X J x c H l a d X p U Q z A 3 V H Z v M z N J c 2 p s N y 9 C Y W Z U Z D h C b z B k K z M 5 O W V i a T N I K 1 p p e k 8 z N H l G Q U V L R W V u Z E F w T i 9 E a V B K L 0 d M N k t r U H R X Q n h F M V B N W E d R a W l s U G d D Q U 1 K O W 9 G M W R E U k V S R V J Q W m d X R V g x b X F S V m E w Q W d B S 3 h X d S t j W V V 5 N U M y c k d M R T Z 1 c X Z 6 e G w v b m d p Y 2 p M N n R 4 e U x V M m 5 i Y 0 R K d E M 0 c j B 0 K z V y R F Z a W W N M M 2 d E S z R Y b k 1 H Z T V C V m 8 0 d F l N V W Y 0 U E k 4 c S 9 K M E s 5 T 3 Z K V V F T S n l p T V p R Q U E r W k x 3 R E E y N D N O M V l t S W l J a n F B N F p W V k w r S n h C Q z N h Q W 5 U d F J T N 3 B 4 a F R M a k d z c W 9 a Y z d J N 2 V Z U y t n W j R 2 b m t Y a n p F R T d j K 0 J V M 0 N z K z d w S l k 4 Y l R x T 3 B X N 0 N z Z F J O a 0 l 2 Z D B k c j N J V V Q 2 U D R 6 V 2 Z 0 M G h F M 0 d G S E J G V n p t c T F v d G h Z Q 0 l 2 V k F n Q T h D W k N J a U l p b 2 5 t Q l l S Z l d l T k N M S 2 9 i R E t r S H d S a k R q c 0 l 4 U 0 k w R D Z 3 U D l v S D l r Z V d L a G 5 I V W p m a W Z Q W k J t S z B t b D l T a k 0 2 b H h O b n M v e m 1 i d m h 3 Q k N O U F d N U k p o U E 5 G c j R S S 0 9 G Z H l k S V J X N H V x W X V J N m l h V k l h Z m t y L 3 B i Y U 9 I Z H l j W F Z F Q k V S R V p H O U d G W l J 2 U 2 R w R l F u c z N X S D N l T 0 9 s U k N k V z A z Q U Z l V V R n M m Z i d j Q 3 S F d y K 0 Z r M m 4 5 e E 9 u M E g x S V k 4 b D l W a m h R W H B S V W x J T D B y Q 2 t l d S 9 B Q U N h Z W J a Q n F I Z E h o U H Q w U m d 1 Z l R w Q 0 t G Q z Z y a j R o Y 1 Q 2 W F B C U U J Z T E d Z M l Z 5 Y 2 l J a U t x U n h o V 1 V i M 2 5 h S k 4 x c T A 0 T D A 0 M X J F S W V F T 2 F t a W h z M W Q y Z 1 N Q d E J 5 S C 9 p M 0 h J Q 1 g z R k J J e W R 5 T X A 1 e k J N R n F P c l M 3 T 0 Z W O G R T T j B J Q U F Z S T h J a E R t R T Q y d z I r R V Z 0 d z B T T l M 1 R n V w S 2 V l L 2 0 2 V E h R S 2 Z z e k Y x U k F S R V J H U n Z S a F d V Y j B u Q 2 1 v R 2 d a c 0 N W b T J 4 M 1 h N T V N l Y 1 p W d D B q Q V l T S T h I M E l F Y j R Q d 1 d B d X h y b X N B N G p Q a k h G W m I 2 d T d X V 0 Z G c H V v e U 1 s V 1 h j U 3 g x R X d R U U l O Q 2 p G Y 0 s 4 b z I w Q m x r e k 0 4 S X F v S V Z N W m N t M W Z z N 2 s 2 R V J F U l V m M 0 J z S W 9 h Q k d s V U 8 r a m p U O W s 5 M 2 5 E e F B C U 1 B Q Z W 5 F a W h v W H F V a U J M c z J l U k p k b V Q 2 S k F t N G 0 0 a k Y x S X l O c U R R b D I y c T B 1 e n N j S 0 t M R l V 5 c 2 x U S k 9 I N W p N d 0 N n a V Z 0 V E J I b T B S c k J I Y X d S N 1 J D R F l z e l V V R W 0 4 W F Y w c E V 0 Y V Z R b X c y a F F B U 0 w x U X h 2 Z W F D c n l 5 R W l J a U l p T 3 p H c 2 9 n W k J F d F h l c 2 J E c X d o a 2 5 W d E 8 0 Z W J z R j Q 1 R l c 0 L 0 J J c T d H N G x w K 0 E r T X d Z W E 1 q K 0 g 0 d 1 d u Y X R M S 3 l k U G 0 0 R T h i U V l 1 M 0 l 5 M V h m T 1 E r a U x Z c 3 p X Q 1 B D S n V o M W l 0 N G N V Z m N o d T F V N m R P d 2 M v U E Q y R m g 5 W D g x W m x w Y U d n b 0 t D a E F V R k F R L 1 B 6 O E F n R j Z 2 a D F B b 2 h F U W l j W E Y x d F M 5 Z m 1 3 R z U y Q V B G e G d J R W V V U z R 1 a H d p S W l J a X N o U E R L b W 9 R c E Z I d E h S c H Z W Y X R n e n N x Q U t L a X B r e W 9 p U U l B d 2 4 4 N E k 4 K 2 1 N S j Z Q Z X d J V 2 J z W W p Q M 0 k x c i t m R 3 V M c X h L S 2 t N d V Z M Z H l j Z W 5 X Y 2 R z M X V k Z 2 R 3 U j R S W l Z a a C t T c E R J S U R R a F p Y U y 9 m R E x M N z l n M W F w V k N B a 0 p 3 Z k x s e S t I b V Z y O V B u U H p o a H g r d 2 Y v O S s v U E 9 m L z h T S U V T T m d z V m d 3 Z S 9 a c 1 p H V m w 0 Z D E z M z B W a 3 B H T T l B T 3 U 2 Z k c w b X h F S U p a Q 0 l s R z Z 3 V E V S R V I x U 0 1 N c T Z o Q m t J U k h B Q k l K W U x T L 3 l i Z m g 0 b m 0 0 T W F 5 N k x 5 U W l P Y U t E Q n l F N m V C Q 0 t q U V Z J d k h r S U Y z T 0 8 0 a 3 B l S E 1 4 V z F 6 Z G 1 y N D d P c E 1 i V i 9 I a G N 2 U 0 5 v R X d r a 2 F L S m 9 p a V p 1 V G R G R T B S e S t p b V p v N H R Z T V R S V E 4 0 Q 1 V Q Q U N C d 1 h j R U 5 4 T X l a T T F G V V Z G U n J 6 L 3 Z n Z 3 c 4 U U h C e n M w S n h C Z 3 d a a D g r Y k 5 1 S E h q Q m o 3 N z d E U E 1 u R G 5 U N G Z m O S 9 m Z m Z z W F R w V W 9 m b l Z h W j c 5 K z c 0 O T c v L 1 h T d l B N a G d N a 0 V x b H V I N z l P c V p N b V l K W F h u a 0 Z 6 e i 8 v Z k s w O H V 5 N 0 k w Y V J D S W Z G R W t F Y 3 J W N W R D U k V S R V J B N W d X R V V O Z z B n R W F l c z J N R n c 0 Y S 9 j V X c 4 V U x j T 3 Z I M D Z I d U 4 0 W E V H d z g y Z X d v U E 5 u c 0 t S b 3 N P e W J m K 1 F G T E 9 V V n k r Z F J 4 Y W s 4 c l Y 1 Z G 5 O Y k R V a V I z T W R P W n J y N W U 2 S m h S T D R 1 R F Z G R T d k b T h G V T B M d 2 0 x Y m d k Y W 5 q S i 9 N T W l 5 e j Z W T G w x Q l F V R k J y e j l Q c E h O K 0 s 2 d T N 0 a m Z m Z m Z 4 O H p a c 3 p B a V J N b m t K c W F p d E R R V U l l Z U V S W V d o c W V m Z n J y S 0 1 S c U 5 C c n Q z N z B a b 2 F D Z 2 V m U E R C Y X A 5 W F c r U n l P V D c 4 O E V O c z N y d 1 p L M W V 1 e E R m Z m Z B T 1 p U R l p 0 d m Z X Q l N u O E x a c X N S S 2 t N d T J n W D J j M 1 U 1 T m F M U m F B Q U F T c V g 5 a D B F Y 1 B Y b 1 U w Z E h S R m M 2 N W V 2 V X F Q R D A 5 N G V 2 c j Y x Q W R h c l V h U X F F U U N v V 2 l 6 S F d 6 M l F 5 M V d n M m x V Z 2 1 4 M l B I L 3 B E U 1 p U R G h 6 N W d 3 Q 0 F 3 U F J y R m t 6 d S t k W k x C W U l o V l d 2 Y k 5 Y c j l i Q m F y W k R M N V h Z L z k 5 e T V j O W l 4 W X d j b V R w d 0 l E d y t Q S 3 N j Z V B I Z 1 F 4 N D R k d y 9 2 d n Y y L z M 4 N G 1 J a U 1 o K 0 R L d W 9 3 W k J H Z F h B b 3 J E S m V Q T 2 Z F Y X N n Z U V x R W N i U V A 2 b 2 0 x Q V g x a G h R V 3 J C V 1 N U b E h N S E Z u S 1 B J M T J h N n V y d 2 F N M W t x R D d K R U F q S G N w V T N n S W Z P O S 9 j d X Z 3 c S 9 s N H F w L 1 V H c E 1 m d n p 4 U j N o N m V s W j R i O V N v V V Z D c F Z G V 0 9 t V H g 1 T W x K V F V 5 d T h k K 1 B H R F h 6 K y t l Z l Y x a U N U e W V E c j Y 0 c 3 Z 2 d m l p e W 5 G U F B 2 a 2 t C Z 3 d Z V U 9 a Y S s v Y n Q w Y j U 5 M V Z 1 V j A 5 U F R z W H Y z Y m t S R l J X S F N w R W 5 W M W x Q Y m 5 u d n V P Y l J v M F F M Y n Q y L 0 h r Q 0 Z E N 3 Z 2 N 0 8 w T k c w V V h i M S 9 X M V g 5 W D c 3 N z h Q b V V 5 R 1 R 6 L z k x S z d 4 c 2 J H e G 1 E T m 5 E a V p N b U l E b m 5 u d X U z U D A z M z N 3 V G d 3 Y 1 B 4 c m l 6 U W h z Q U F D Q U F T V V J C V k d 1 d n Z W Y m 0 r b 1 V M R j l D d V h i d E t u e n R s e W h T R W h Z W G h v N D g r S 2 5 Q O T B x V k x t R H A x S 2 1 i U G 5 v M G V Q W H J Z V m V P Z E 5 C b 0 5 a c 3 l Z Z 1 p F a l I y T D g r U E Y y e j l 1 e l p 3 O S s v d m x u e k o w N 3 Q 4 S 1 F L e m M z R j J Q R 2 p F S G 5 6 c D B 4 W j g 2 Y 0 t w O F Z H e H N M V D A 5 U F B Q R E F B M G h Q V D h l Z V B Y c 3 d i d H k 0 Y X N P c T V P U m s 3 T i s v b j J F V k V S R 1 J r e k N z b 2 d a R D R t R G Z L b l B P V F Z q e T h 5 R D B h Z U t r a X N n U k F n a l J 3 a n N h T G J 5 a k 1 h a j F K T 1 J v c n R t Q 3 E v U 2 l K R m V Y V j J 2 T V Z o T U s 5 V G R S c U w 5 W j V U a X h V R k l T W G t t c k R y V 2 t J a 1 d W e j J r S T V I S j V 0 Y j J p c W h v a k V G U y t r a z J y M W V M T U d m c 0 9 Y R W h M U z B O Y V d s c V Z Z N 3 A x N j F i b T l a d z V j e E F i R z F 2 S j Z Q T D I 3 T m 1 E U F h 2 M j J E V j I 5 Z X J W Q 0 E w T n h a W X R X M 0 Q w N k Z H N z V s e T d k Z z F B e W R i R W t 5 Z F B W a m p t N 3 E y T 2 8 w Z V B S c 2 V P S G U x N m Z s M l N v Y m 9 F Z 1 V B S X E 5 V 0 N J U G U 2 c 3 c z U W F y V l d 1 Y j F W S n B Q W l Z n T l p y V m F J U k N L N 2 5 s d F F V S U Q v L 0 9 j L z Z O b X p K N T U 3 N 2 p u b 2 R E c W N P S E V D L 2 Z w V n Z x b 3 N J U 0 V C c T F l d l J t S m l J a j c 2 N k N Q M D d 0 M 2 J z U S 9 q S X B z M 2 I 0 W k V J a 0 h U c G h W d j V W K 3 p a Z z M w Z W o x T 2 5 q e U p 5 N W N 2 b z N Y c j F w V S t h K z N h d G Z E e D h j R U R E e n h R N V h 0 Y U x C Y m 8 5 W H J J W k x K c V Y z V V J F U k h S d l d O W V J R M k d 0 S F V V S U J R Q 0 Z v d m R j d 3 h K N X l C L 3 V L O F R x N k t h O G x l R 3 d W O F p o a j V o b z I 3 M 3 V U c U 1 p e m x I N m s y Z n E z d G x z a G l S c j g y c 2 R v V 1 p T Q 0 N H V E t 5 Q V R L d 3 M r U 1 V x L 1 Z v Q n V W Z 0 p t V W g 1 K z M 3 V l k w V E N o b m N T b k N O Y X R X c U Z K V X V X M U h q K 2 p 6 L y t p Q T B i T m x S N n Y y L 2 Z 2 Z 2 d J Q 0 t q M H Z s c X R 4 c T V k d T l D a V J Z d H l n Z G Z k R G h 3 N G d O e m N Y T n Z y R 3 p k d U l D N H V 6 c U Y 2 M D l Q V G t a N m V i d G Z Z d i 8 z d G J 3 N D l 1 N j d J S 0 x v R U 4 3 R U h 6 Q l p U b l Z w W n B k R m 9 N S H o 0 O E V y d k R 4 M D Z G R k 9 t V E F G U U V w R F l z N z N P W X J G Z 3 d Z S U Z V Q 2 d V Z V B m Z G R 3 R 1 V y Q m h h d E d n U l J D S l J t U k R L Y k R i a j R N R 0 Q y T H g 1 T T V L U 2 t o Q W F H b 2 8 z M z N 3 V D N i d D N o M H F s d 2 c 4 L y 9 G R H U r U V V G Q m J o e T V R c S s v U E x M T X R m e j h 2 S U F B R H Q y N 0 1 E c D A 2 Z k w z T 3 Z Z c 1 N Q N j l P b F R i Z T F B e V V F R 0 d 6 Z H V y S E x N O X U z Y k l a R k l F Q m N Y a D Z 0 W H I y T F d y R m t W Q n R F S k N R b U l p W W 5 C U 3 k r O W h L T k h q K 0 x U V H o v R j B x V k x L O X d P b U p X V m h k V F V W U F R 2 M z c v Y U d x O W V 2 W W 9 K R X l a Z z N y e D U x Z j R a S l N J a W 9 u d k h z S W 9 h R G 9 r V W t w Y X R Z V X k r V 1 A z W T J 3 d 1 h 6 e k 9 z c W d k S y t s e j l E U T g y S y 9 t a C t X c C t I S z d u b j h H M S 9 I a G N M N 0 J 2 V l V 4 R F p i Y W F V R 3 d z U X J I e D N o d V J p N F Z T a U F R U 2 l J V V N p S V I z L 2 x V S 2 t V Q j h 4 e l d w N 1 o 1 S U l D N j V m L 3 R l Z l N V V U N 1 L 3 B w T C 9 x Q W 9 V b m 4 z d 1 N Y Y n A w c W Z S K 2 V u b z Z k d T N h a G N q S X l I S m J 0 T z Z X b U p o W U p x e W F N R 0 d D M 1 Z 1 b 0 Z p O W V q T m p Z V 0 l 3 Y k 5 3 N 1 B Q d n V z W F h O a 0 1 w b G Q 0 K 2 9 T c z h X S W E v b n h F Q W 5 F Q 1 B Q c D d P c H l 5 c E R K W k p n N m R T b 0 F v S 2 l v Q 0 d 2 V 3 J F S H Y z c j F 0 d n o 4 O F B E e V F s W l V G b 0 t U d m t 0 b H N 0 c j I r a z F 3 d W g 3 Z T N O O H h t T T V Z c 1 d Z S X p a O D V n N m R L b H R s N V Z n d 1 l O d 2 9 F R E I 3 Q m 8 w U 0 p F U m t i Y X d 0 T G Z m d n N O d i 8 z M k d 6 c D I 3 S W p a c z J l a m U v Z n V 5 T T d P a H N s a 2 d z R m d L Q m M 2 Q V N Y O T N p d 1 d T N 2 w 3 Z X I w Z U F K Q 1 N r b 0 t N a k l 3 e T k 3 e T l 2 Z T M r b m 5 U c j F x M 2 F W V j J s S z h 4 K y t 1 a 2 5 S R V J F b 0 U r Z l B 0 Q m 9 O R m k v Z m o y R 0 R S c 0 d I e D h m c U Z R c U x G a X d B Q 0 V o S V h q e H h S Z l J 1 M 2 R 2 V E o 0 O E d m U G 1 6 Y 1 B I S D M 5 Y 2 J r V l U 2 U 3 J H W D M 3 N U J a c z N i N G J 4 O W l F d D Q 4 Z V B M e E 9 F e l o 4 L 0 g x S 3 A x T z d Q U T B S R V J Q Z U 9 Z U l U x S 0 5 L b z l v N k Z W V W 5 u b l Z n T k 9 V d T R 6 d 0 1 J O T N r Q X d C a F l y Q 2 F r R l N i a W V r R U N y d W V m d 1 k z Q z h 6 Q 1 l I V y t r V F l E S l l v Q U p C d W p O c n E 2 a 0 x K M U 9 W K z B Q a W x X T n N W c X R 6 a W p M W V V l T 0 h N S E h I M z l j N 3 Z y S W t T T X h l U E J n M j J 1 M V d s M W h r T l M 2 Z G V 0 e U s x c 0 F R Q 0 t S U U N J c E N R b 0 x D Z 3 B R W E Z 4 Y z Z m Y W 8 w a C 8 0 e l d a e m x l R m N i b T Z 1 d z A y N D Y 1 S X I r Y W R 0 d j U v Y k J O U 3 R y V z B T a V F S U F B m V V V n S k t W U F d 2 V 3 J F R z d k d T F z M T h h T k c x Z G 1 1 K 2 4 x N j l j e G V 2 V G 9 j c y 9 w M 3 I w N z V z e V p n N D B i T n l J b U p n Y k 5 t a l h E V H o v O U J K V k t C W l Z L a G F L a U l o U V V G T U J n T U d E S m t p V 1 l Q M z g r Q U N B e U 1 o S l R w M D V G V k Z T V T d W a z d k K z d F b G k x Y n N H W E x G c X h h d G F y Y 2 U 0 M G J O N j d D b m x X S m l Z b V l P b l V x c G t 5 W l V x T 2 V W Y V Z h d G 1 4 c F Y 2 K z B J M G V P S U Q 0 K 0 h v c 1 h M N F p B S U 1 D R 0 R S d X d h Z E 1 t U F B I R U U z Q j N k O G R I S D M y R X d z S k N 6 S j A 3 R n h L S k J L M W F 0 Y 0 w w N m R P e F l N R U N M R n k 0 R U 5 P b l Q 3 Z j l X Z E Z v T l B q M T E x L 1 J w a z B i M j U r L 0 N 4 Y 3 V J Q 1 l t Q n F O R 2 p Z S z d 1 N 3 Z 0 Z l l P Q 2 d t e X J 5 S W l J a U 9 q K 1 l G a E Z E W W 9 r c W o z d y s 2 O T J q e m R u M 0 l C V n J Z T E F u Y z J z N n l 1 a F F J e F E 3 N D R J O W U 2 S V B t R 0 E x V 3 B C a H V v U 3 J 1 Y 2 4 0 R n A r Q W x J T H p r R n Y x c m k 2 V E x v S E w 3 M z B V c T J N Y 1 l X T 0 h U d E N K Q k t o U 1 p N b W N I Z D N 4 d 2 N m Z k Z C d V R J c 1 d M Y 3 E 4 b H N 2 b E Z Z N H J i Z m p j d F d 0 W E J B W U d s a n Z 0 T F N N a k E y K y 8 v V F l B W U 1 t U 0 p R Z 0 1 E S 3 k w c m w y N 2 R 1 R 0 Z G M T Z v Y 0 V Y W W 1 q V n J z S F h y V m 5 6 M D B V Z U l q b z Z 1 L 2 t Q V 1 F V a z N E O X R X Q 3 J i e D c r W H F j a H d 5 W W N J R U Z C Y 1 h B d 0 N X T F Z 1 R z B O R F F j c W N 6 T G w r K z N C Y k 8 5 d W p S Q X p 0 M j d J Q 1 B q d z h z R m d 1 Y U 5 X c 0 d M e T h 2 Z U h 0 N 3 c 5 U F R F O G 5 K e W R p N G N T T 0 9 I R G t D Q U 9 q V X F W T 1 p v Q W 9 v M m M 2 b l Z D b 3 I 3 Z S t t V U N n c U R E Z U Z R a U h r Y 2 5 t M W Z i V k 1 K a E 5 P b l R w V j d u c n A 1 O H p J e U 1 E e D Q 4 Y 3 J u T n U x Y T F l S X h X S 1 l U Q 2 F z W E x r U 3 Z Y c j F R c W R P b l h E e j V r M X M z c n d a d z R j U F I y Q m d J T 2 J P b l l 1 e l o 4 L 2 k v Z m Z m U j N o N H V H M y t v N D g r a X J 5 O F B I e n p 6 V G Z J e W N u Q k J 4 O T h B R j l m W H h 3 O G V C Q n F 0 U n F U S m s x Q z I 3 W n R B W l N F d V R F e E 1 Y a m t r V W Z n N y s 5 Z j d u d E V S R V J F O X c v R E t t c F F w R z N h Q X d J Q j R N Q k t D c 1 B G O D V B O V d Q U C 9 J M H g x a T B B Z 1 J E U F B O b W p t M l F Z O V c 0 e U V G U l p r c T F K d 0 x m O U 1 5 Z X F y Z 3 J Q U T F z S 1 d P Y n A v M n J W c l Y r a z J 1 M 1 B u e n N G a X N W U T U 1 d U x G a T d i d F N 2 Z m I w M D g v Y l F z Y V Z D b 1 Z n b 0 t D e W 8 x e G Q z Z T N i V D h D U 2 d L Q W l z Y V Y 5 d H l w T E p q e j k v Z E g w N l p O a 1 p D U W d M Z m Z m a H V m Z i 8 1 N X B h d W p i d D Y 4 a V p p W U d E e j U 1 S k 5 s c m 0 v Y n R n M 3 I x c T B E V U x K R n F q N k d W V V c 2 S E N S a z d v S F p h a 1 Q 3 N F A 2 U W k 5 M n J u M V N I Z E 8 v Z T N m Y j E 4 d V h M M G J 4 N W N 6 e n l 5 Q 0 5 s e H F 4 W X N j S z J R a W d z T E F 4 c j E 2 N n Q 5 S G 4 5 K 3 Z W R G F H Z 2 9 I b j c 0 W W J p N 3 U r U H k 1 Y 3 N 3 b V V 5 M l B 5 L z U r Z m 1 J a j Q 5 S D g r Y k 5 L M z N H O H V Y T E s 3 d 2 V G U l d G Y m R 1 M l Z m d V p O Q m 9 O W n M y Y V Z l b j l R N G N P N G R D a F F 4 W G U y N 1 J w R T d 5 O H Z K Q 1 h s N G V N a k F 4 a 1 p t Y m l z Y 2 N l Q X d E N C t 2 c G k y T E J o b U R W c k Z r N m R P b 1 h u b j M 4 Z T d k c T F L N 2 R 0 c 2 0 v Z n Z q Q W F q V m k 3 Z G k z K z h Z O S 8 0 S z I z M 2 t M L y 9 2 M 2 g 0 K 0 9 E a 0 p B U X F O V n F B S D l 0 Y X l 3 d U x y W m R L M V Z Y V m 1 n U 0 V S R T F G Z 3 l y c U V F U n l O M G d E Z 2 1 E S 2 Z X c T N Y T U 1 T U X l y R 2 p J Q m h B a n l h S T B n a j l i b 0 V W c H l s S H U r T m h O W n F z d k l W Q 1 V q N i 9 Z d m x T R z N t a W V S c S 9 6 N z M v K 0 d s N W R Y a G Z l R 0 R S c 0 d s V X B W N V p q e D Q 4 Z m o r d l h y e m l 6 U k x t Z k 9 u T E Z y R z J C e G N i R 3 R w O U d k S 3 R z R 1 d F b 2 l r Z U R q a n o v R 0 c y K z h n Z F R V V k 1 5 Y 0 9 S T 2 Z m Z l l a R k l x S 1 Q 0 e G N 0 M j R k Q m d 3 W V l G c 3 h z M i 9 m U G l 4 Y n R n e E F T Y i t q d D k 1 N n k 2 S F B W M W Y 4 Z H V I L 1 l M V m E 0 Q 2 5 6 e H h P U n I 3 d T Z u S H R T W E Z 4 Y z R k O C 9 r O G x r Q z Z z Q T R K d H Z 2 c 0 h X c l Z z c m Z j N 3 k 1 Y 3 N o R k F v e G V Q Q m d y R m 1 6 Q m 9 N S E Q 3 Y j F i N 0 p Z T E J B S 2 h a Z z R j U 0 l B S U R V M U Z h K y 9 Y d l B 2 M j N Q U F B Z Z X h Z O G R X Z U c v V X F G R j I 5 M H J i d E d r V D F x O W Z i M 3 N k R U J D Q W p 6 L y t H Q X F G Q X B t W m 1 W a X l a Q W x l Z S s w M V p H W m 1 J a k V 4 R W E r L y 9 q c D I 3 d H h a N l V F S E F 3 W U 1 3 T 0 x G a T d G c z J U S z B i d D B h a 3 l k U H J 2 U j B 6 N H A 2 d 0 M x W X N N Q 3 V 1 b 2 1 J a U t o M k 1 L e W l C a 2 N h M W M 2 e H N D c n h y Q k 9 y b 2 J y S X h 5 M F l Q b T d C Y U J 2 d 1 Y z U D l Z b U 1 C T W 9 z d U k w d W R i Q X V 4 O G 9 y V F l R W C 9 i N 3 F y b U V 3 b U F N N W Q w V 0 E y b H p U b 3 V u S G p C c V p Q b j E 3 a j U x V F V B U H R 1 R H o 3 N F l J V W 5 y W l Z 1 d j N y b G x W Y 1 F I a D R P a F V K U j R i Z z d 3 N G 5 L d U x 1 N 1 k 4 N m N P W m c w Y V J K U 1 V s S X d l L 1 p z e k p r e n A 5 d z J M Y W x V a X B 5 Y 0 h L e G V 2 U n F U S j A v R 3 R t M 2 J z R 3 p a T W x p d F Z q e n p 6 R E 9 Z T k d s U 3 B W d k N h d X F i a 3 h P U X J Y W n V h R 2 k x b W 1 D e G 1 D R V V T T k R h d H p 1 T 3 A y N T I 2 d n V W Y X V Y Y k Z T R m U 3 V 3 Y x b V N x V k N r Y W p F V D Q r U H V Y d U d Z M 0 d N a j N h a k V Z a m h F S m h 1 W j V T N T g r Z n g 5 c T F h M j I v e j B l T k d v V 0 h I M z R Z R 1 J r W n N O d y t P V m N t a 3 l F a U l z S z J D c y 9 i M n h 2 a n h v M H I 4 N X k w d E R S c z I 3 W U 5 q e i 8 r T 0 Z x M W F s V m h 2 V W F q R W F 0 V 3 J h c n l z Q U c 1 W E Y 1 c H F G e l I y T H Y x N n R V T E Z v c 0 Z x M W F 0 U X J k d T N X d 3 J 6 d G F 1 W F F 0 U F Q w L z A 3 T m 1 6 e k N y R k 9 5 a 1 V D d m o 0 K 0 d E R m l o V U F n T 2 5 U c D B P c j F a W V o 4 K 2 V m Z j J M e j V z M l l N V 0 5 H d V R y d j N u W k x S R V J F e n N X d 2 l o b 2 N h V l I 3 R k 8 v N T N l N 3 h w d F N y c 0 J a c k l G R H d Q M F F i T T R Y R U c 2 M T h 1 N k d W N z E 5 S G t o d k 5 P b V N w V T h x c 3 d y c X B 2 Z 2 F 6 d G V J Z m h x a D J s Z j Z B W G Q x S m U v Z E N v e W 5 w W j Z i V D Z Y R G 1 U T z J l T E p t U W t J Q 0 V o Q V N I N W x 5 O G V C R V h M O X A v U 0 1 U T E w 3 O W M 3 b H B 3 Y 0 R C b X p w e U p t V E 5 u M m 5 w b T N l M 3 B w N S 9 H a m g w N 3 N I W H J W a G d N Q n V 6 Y 3 V k U D J 2 S X F h Z W R l R 2 p L S m s 0 S D Z F d n d J Q n J E R G h 6 N H p 0 e m 4 r d j I 0 c U 5 o Y l V l V n B X Z X J s Z D Z p d C t k N 2 c 2 c m d K S i t T M 2 V m T 0 h s M 0 d Q U H l 5 e S 9 q b V d l Z X d i Q m h 3 O H B j d j N Y c k Z u S n l j d U R 2 N 3 c 5 U F Q 4 O X k 5 M C t m U G 8 x d D I 3 Y W h l L 2 Z 1 N k 5 1 M z R o T j B D d 2 9 L c 0 d y V n F r c F g 4 d F d X R F J z M k l E V T F G Y X R Y c j d a Z D g v V D B C R k R 4 O T Z v e U h U c D B L S G V 0 d E M 5 V m R I U j B 1 W j V W S 1 N r c E 5 T b V h p S W l J Y W 9 o a E Z U V T Q w b m F k S E o 2 a l A z T W E 4 a D U 5 b k Z B T j F X Y 1 N r U n d o W H U z T C 9 C Q n F 0 V n B R b 0 1 0 R 1 h u R W E 4 c l R w e U M x T 1 I x N X h P d k s w N m N q W F p z S m l y V 0 5 I N m R W a k 9 s M 0 p x W T d P L 0 9 H M 0 5 L e n E x c T F i b F Q x M X F 2 U G p q e i t X M j M 2 V W t K Q l E 0 U X F w M m x S U l d B V 1 V O S 1 g r L 3 Z 2 d m J i M n Z U Q 1 l U Z n Y v O W Q x d V R h e D h m S D d 6 e X l p d F l 1 b l F w Z H U 3 Y 0 N h R l F p R G Z l Z U 1 P d U U 5 b H E 2 c U 9 C Z T U z M j d G S X B l Y W V 3 K 2 R 3 Y 2 F J M U Z h T 1 B m R 3 l N N y 9 k d n A 3 K 2 t z R n k 1 Y 0 F G Q 3 k v Z k 5 1 S n B N S k 1 w b X N 6 R F d W U 2 1 V N 1 V i Q l V h Z U J i S 2 p z N 3 U w d 3 Z w d H p j W E t 4 Z n Z 4 N i 8 v L z Q 3 M n J W c m g w V 0 x G d F c 0 M 3 R J L 1 M x V 3 R R T X J O e m J V N z l L b W 9 v Z m 1 w V T Z m d z N Y Z m Z Z Z X p Z c 2 R E c G R E a D E 2 a F F N Q m d P Q 2 c 0 T n g 3 Z G 8 x d T U 3 Y n N t V k w y N k V H Q 1 F r S k 9 I R G d n T z F l N m J i Q T F h d F h s M W 5 a W m U v V 1 J T S W l J c W 8 5 R E t 1 b 3 d S R z R l M E R V T k F U b W p C d D J 6 e k d j a j J k W V J Y W V J D S V M y Y l l T d D B L M 0 1 Q U 3 N z S 0 5 C b U k w K 2 J Y a E p t R l d m Y 0 R y V F N V S 0 R O Z 3 R s c W N s S F Y 5 W T l X c T d W d C 8 z d m p q V G N x S F Z m N k E v T D c 3 N z l m N l l s a 2 1 a b V p s Y z R 2 U F k w c 0 l D Q 2 d 3 d F B P N 1 B Y b 2 8 0 O G l J a U t p e k J h c E Y x N T R B U 0 5 H a k x C c i 9 v Y 2 Z m b 2 o 0 K 0 h n c 1 c 3 Y X M z T 2 1 B T l J V V U Z B U 3 I x W X I 5 K y 9 k a n p a b z E 1 Y l l x U H Z u a 2 s 5 a T N i e C 9 P b n o 5 Z l l S U H Y r c W h W a z Y 1 N E l Y b 3 V 2 a j A x R l V t M 2 p p Q X A 1 e k R h K 1 B k M m R W b D J z V m d z d U h U c E V x e F d L O X E y Y l l 2 R G h 3 L 0 Q x O W N Y S V N F a F p j Y n B k R H B Z c m R a e U s 2 d V V T a V V X T D E 1 Y z V s c D h m R H k r L 3 Z y c m N 1 K 1 Z s S l N F c l Z 1 M z R 1 R E J n N 0 J h c l h q O D h j Z n h 3 Z 3 N 2 M 0 Z Q O W h Z V 0 Z B U D Q 2 d G J J a V c 3 W n N 3 W l l 0 V z J y O E h p d F h y b 1 R G W X N H M z M z N k x i N y 8 5 R m 1 L e E d I M z c 5 a 1 Z J U 0 F o K y t l V V h B Q 1 V C b m R G b 2 h F Z 2 t x b k R y N 0 V z d n Z X V D d N M 2 I x N m x Y O C 9 2 d n Z 0 c W I y S 3 B V S 1 F F b F F K c F Z L b 2 R m c k V S O G Z q M T Y 5 Z X F G S m t 5 W T F y c H V J a U l n Y 3 g 3 Q 0 t H a V J a a D J n V U 9 4 Q l c 2 Y y 9 G T z d F Y W F p d 0 V 1 Q 1 B J Y X R M M X J y d F d x Q T E 1 S 0 5 U b G 9 F a V h n e U w 5 V F J U c G J x R k l u N E 5 D M 1 U w V T Z X O U J w Y i 9 G b F Z t M z N i b X F J a W t w c W R y e G x 5 O W Z y d E g 3 c E t l b k E w Q 2 x w K 2 J a S 3 p 3 O E h P S G g 0 V 1 d 1 U 1 N R U 3 U v c E 1 B U 1 Z i a k R 3 O F B C Q V Z G V l Z y d m F K T 2 5 E a U I x Y X R Y N C t y V m t o N S t B U U V C a 0 1 2 b F N F M U 5 C V k J 5 N n V D S E g z N k k x M T k v S G F t c H F a Z z F h e G J t e l p 0 W E x n U 3 B i M E s 4 M n F P M W I z Z W t G W j V I N 0 p X M W R U Y X N N a H F O d U h M b E N v Q y 9 U b U h V Y U R S N D Z x b W 5 J S m Z M Y 2 V i T U d R d 2 J O c X p j N z R m U 0 Z Z Z D M 5 M 1 F T Q 2 9 Y b C t r b F Y x R X R 0 N D h h T i t P R 0 h I K 0 R o N F l H a F E 0 Z G k y T E J o R G 0 y Z n E 4 e X R X N 2 N B V k J 4 V 0 N R U U N D S V Z D U F B Q T U 0 z a j g 4 Y 2 Z 0 Z X Q 2 d V h i d X d k Z X Z X T X A v L 3 B a Z G V n b G F y U m R P b V R S R W N I Q X h m W D E v Y i 9 k S l R N c G N 2 W D Q 2 d F c 3 Z G k 2 Z E t s a U l 5 T W h N V m l n Z E Z v T E x j U z d V N X o 1 c 3 d C Q U 1 U R X h H R F J v a 1 Y 0 N T U x M z R P L 3 Z q N n l z T E t k d G l 5 V W l J c U t x T W F 5 a U J r b m F 2 a k 9 L Z D l 2 Z n I 4 U 1 N l d 3 Z t N 0 V 5 S U F v T 2 R X Q l U x Y m d L N F M z M 2 h M d l Z G T T g 4 M m x Z d 3 B D Y l N L Z E R r b G 9 a Y i s 5 c S 9 i Q V Z l a F B x Z l J C R n F s U C 9 p M m E 5 Y 0 9 Y M 3 p 4 U m F Y a l N r O E R M R D N l d m l K V m 5 R Y V l u S n d N Q U x i d G N z N l F s c F p t T z J t d E 1 q c W R E Z 0 t C Q U V P S E R x M z J l V k Z S V V Z W d T F 6 c D E 2 a F I r L 1 B G S G 5 E O S 9 I Z 0 R R c E V r V H Z Q a m l p e G d 5 W k F n V 0 x W c G t D N n R L N z g y W k 1 3 Z l R w a z F E U W t J Q z N u b m 5 I Y 3 l l U G R 2 V 0 E 2 a S t h a H Z R R z V k e l Q w Q 3 J W d U 5 h Z m p 6 Q 2 Z E c T d 1 a V N i M U 5 S V U x G c T B D S m N 2 W D d Z Z E l p Q 1 R 5 Z k R Z W T Q r a G M r Z k 8 2 T l N w R S t i T 2 5 R d W h V R m p o O X J Q U 1 B s U T E y U V l J Q V A 3 K y 9 2 a j c z L y t P L 3 Y z N z I 0 T E p 3 N G N Q S X k w d E R T T k d q S 2 g w a F d K M V N u d S t C U W V Y L y 9 l b 1 N D V E N s M T k r Y V F 2 V D B 0 T F N r S l d W a G E 1 Z H U 5 b y s w O D Z k T z l H N 2 Q y O W J j R F o 2 O U d o R V J r Y V c r Y j F Z V 2 I r c 1 V p a 3 B L Z G k 2 Z G F 0 d E x n R E 1 t R E V E N 3 U 3 d T V a c l B P M H F w V k t K b n o 1 N F Z O c n d u S W l L a T J z Z X d p a G 9 r Y W J 1 T 2 d G Q U k z R D d 0 e U I 2 R z g v R n d Z M W h G T H Z W W G 9 O V z A w a 0 F M V U J 0 e V V h V E x R Y k d 4 Q 0 h x V E J u c F R N Z l R t W W h q T V d 1 a E 0 2 c E x Y c G 1 J W X p N V z N 2 L z V y a k 0 2 a 3 J 2 U z V k V W x w d U 5 T c 1 d U T 2 5 2 a z l w L z V 4 M j d k b z U 3 V D B z R m d 0 M E 9 o M T h m W D N S b z B j U D I z V 1 R 5 W V N Z b U J n R U J B U m c 0 T U N C d H V 0 c X R S c X h z Y k V J Q 1 F s Q n A w N S 8 5 Z U R U N l h U W X Q y O G Y 5 S H A 5 a G U 5 e j d O Z 3 h y R n U z e n R h Z z N k M 2 R I U 0 5 I a n N T e n p 6 N W I 1 Y X F T V n E x Y T R j T V B Q O F F u b j N 5 Q 0 N 4 Y 3 V Z T X F V S 2 Z q W H Y v N V Z Z Y S t r K 2 l M S 3 J 4 Z U F 4 U k F M c F V q S 0 9 W S 2 5 3 a W 8 v U H o v a z V l W G h r V W N l U V p j d V h k Q 2 x T N W N 5 V z h 3 M m J 0 e U l Q L y 8 4 R X l O R 2 p L Z 3 d S S z B z c k x K M 0 c y R C 8 v d j N M c l c 2 N m N 1 V U s x c T F i a C t l Z m Y 5 N n V 6 M 0 Q r L 0 h s c z J y U U p m b j U r a 0 1 s a 1 N F O V B 4 N U V q U n h B V k Z R V S 9 Q N z l 5 N D l l d V h Z c 3 R X N 2 J n d S s r K 1 E 5 T 2 1 U Z k h 0 d D k 4 a V B q N G V Q L y 8 4 T T J R e U d V d 2 1 F M W F 0 V 2 9 X a W 9 p S 0 1 I V H Z X O W 4 x W X Y z N D l G Q W 9 G Z X Z Y c V Z l N l p X V m x a U 0 V w S 1 F t S m l J c 2 F N R 1 F P U l N J U U Z D e G F n Y m R 1 M m V Q S E Z G M j N q U m 8 4 Z W p Y Z m V l U W V i T m 0 z Q z h P S E Q 3 Z n A 4 c F V w U F R C U U l C Q W d L Q 3 N J b m 4 z e m k w S H d p S W l L c U 9 Z W l Y x Q 0 F K W k h K S U l x S m d 2 S l J v O X h 6 O X V R U z R E U m p z e E t x S W F r Z H B v R l Z U U m 9 1 d V R L Q m x N R 3 R o d H B o Z 3 R W c G d z W n B o Z 2 V X d n I 2 M 2 1 P N z Y r Z l I y V z I 5 Z E x y d j A x e G 9 J R F Y 3 N n J s Y z l Z d W l v b 0 5 E U z B W c D V Y a 2 V U a 1 p C U V V G S 0 J K a 3 l a T 0 Q 4 V 0 F r c z h 5 Y m R v M D I y d T F X b z J Z b U J p R W g 0 Z V h 1 W j Z h b W 9 y W T J G a T B i O S s r e l B X Y 2 5 C e n M y N 2 V 2 M 0 h N U E h 6 N k 1 I M y 8 4 M F J h O F N h V l N E Q n M y R E N O S G p v U z d 1 N 3 R k d F h Y c j F n M m Z m d m 9 w W n M 2 Y 2 l Z e U 1 E R X l a T W d W a n h v e k J p Q k V q b k h v Y W 8 3 T W 9 w R j R J Z E c 4 S n J i R U l G M 0 9 P N E l u S T E x M W R r b z F D b 2 N D U F A v N V k 0 Y j F 0 M j d a a D V j c V Z p S W l J c 0 l V M m R 5 d m Q 4 a G 9 Z R 0 Z q b W V r W G J B R X Y 3 d G Q y N W x h N m k x V l p a V 1 Z u d z k v Z U h V Q 2 k w N n p Q N C t 2 c m k z T G x 6 M E d x M U 1 K b E 0 4 U E R 3 U U 8 v Z X Z U R m h 3 b 1 J 5 W T Y 5 Y 3 V Z S X R X N 2 F n V D U 4 K 2 F O c T B L U U N n W D c 5 K 0 9 I V G 9 F Q T R l U E l o Q m d 3 Y k J 3 O E 1 E L 2 Z y M X c 4 N m R P e k Y 2 O U d p S V J D T D g v Z T k v e D Y 1 Z H U v R E Z G M T h n T 2 p v Y V Z x c 1 Z 2 L 3 p 5 Q z F K U 1 V u R H A w a V V V R l J W Q k t C U W l Q R H d j Q W 9 F Q W 4 z L y t P W E p 5 Y 3 J C a X h Z b 3 l u N k 5 E a H c 0 W U 9 Y S W t 2 d m 5 t R z d S d j N 4 N X Q y N 2 F 0 O X Z O Z H Y z N G R j W E Z 4 d H R W a T N 0 N 2 U 1 Y 2 F v M W V w N i t X Z U R p S W l v d n V D L 1 p h b k J r c l h 2 N 0 Z C W V p i a H d C c k J h Z 1 Z y c U Y w T l V W M G 1 F Y 2 t p a 2 N y a E x h N z l o Y 0 c y R V Z T Y V R 5 W F p x M 1 F N U F B I R F B 6 N n Z N N 3 Q y N 2 5 m N G U 5 O E 9 S S T B l U W t w S U N n V U N B e H g 5 L 0 h H U E d q S U c v d j c v R H o y b m J 0 a T A r L y 9 4 e i 9 P d G Y v M E p t W m l h K y 9 m W m I 3 T n E x Q z l P b V R h d V g z N k 5 t b m 0 x d 0 l l Y 1 F k R V l W Z E N Z M T V H T D d n a n R Y V U t 2 V l d M R m l C W G J 0 M m 9 Y U T B G R E 1 u V H N Y V X F r V X F h b X A r T 2 F i Y i t E b D V R V 3 B W Q X F q M F l q W T J G a D R l b n J h d H J u Z F R h Z l Q 0 Z U x G a T V C S 3 B U a H c 0 Q U N F U X F H d E o x d E F R Q U F P S F R x R X N M Q X c y M 2 E v Z 2 9 J Q 0 h E c D B 5 T F l s e n g 1 Q l F V S F l 1 S E Z q d G V P T V J p T V d M R m d B c V Z T S z E x N T d 6 W G E 5 Z S 9 m d W t N b G t P S E R n Q U F Z T k d n U U F l U H p 4 e D d G M z c x N G N P M 1 l N d l h 2 M 2 h s S 3 B 4 T m l 4 W S 9 I N T U 1 L 2 p o e D k r d 0 t 1 d n Z v c k R o d y t q U l l z V 0 d E b H l K T n E x Y T R m V 3 J W d E R K c F B o W C 8 v N k Y w N m N P Q U d G U W 9 H M z N u b 0 x C b 0 1 C Q m 9 N Q m V y M 2 V 0 d F V T Q V A 3 d i 8 v N F B L M W F z S 0 5 m d j Y y N z U r Z m x Z d W 5 R c H B G S X B o Z 3 d a Z 2 9 p S U N P a D B P c X h j d V J K d W J t N H d H Q X p Z d T N l d l U 4 T j B J a U t p e G 8 1 a E Z U V l k w d m J S d 0 c 4 L z J 6 M 2 V X c X l C O F d v e U p D M 3 I 3 O V l Y b 2 9 i Z z Z O R 2 p L Q 2 9 x Z 3 F l b l o 2 M X N S Y k 5 V c 0 I z W V l E Q m c v L z c 5 Q U l B a F E 0 Y m M 4 M 3 U 0 M H B n e F k x Q l l X S W p 4 N D h l a l p j d V d W W T R 0 M 1 V K V 2 1 k R F F V S 3 h j d V J J c l Y 2 N 0 V 0 b T N i a 0 o r Z l g y O T c 5 R F Q z Y W 9 2 V E d U c 0 F B R m 1 x N U R x M U Z m Q n V m L 3 p 4 Q j N i d D J v V n U z Y n J o L 2 Z m Z n R 6 V X A 5 L 1 g x U l h 4 O H Z L M n B P Z 0 N F a E l S Z 3 l w U X B s U V l 1 W X J F W X k 1 Y 3 Z o O W x z a H B 1 Y k c 2 W k 1 t V 0 o 3 M 2 9 R S k U v Q 2 Y v L 3 d I O C t i T n M 0 M F h p V V J v M m J K b H B T d T U 3 c 1 c 1 Y y t k d z d k b z F U S m 8 w c V V 5 Q U t w Z k w w Y U 5 I R H h R W E Y 4 T m l z V U F v R k N J N k 9 o c T l l d l V x M D Z Q c W l T Z W V 3 S V l O R z N E c z J E R z g 4 c 2 9 y V 0 x O b V R Z W H Y w N 1 Z y V j R o R U l n U U h C O F B i M n h 0 S 3 B S S W V I a D V R S 0 J S U U t w V l F L Q l J R c V Z S N D U 1 M T N z R 0 h E Q n J 6 O D h z c 0 F T a z d 4 N 0 5 L b F M 3 b m 5 k Z T d j R 2 R 1 M 2 w r M T d L W m Z M R V J z Y m k 2 S 2 l J Z 0 F s Z 2 Q y a 1 N a U H U r W H R F U k V S R U Z X T l l S U T J X c E Z V a 0 J E S V p y S l g w Z D Z t S T R W d z h 3 e W 9 p R j d K W U x Q a n B w N T h B Q U l N S E Q 3 W j d X M U l w a l V Z R G l V U m l h e H l k a 3 B K a T J 3 c W x W Q 3 B 0 N D M 3 N D R R Y 1 V G a G F p U l l z V 1 p m c E M x V F U 2 b l E 1 U 3 F S U k N v U k J w Y V d r Q V V H N 3 J V V k J R V U p u d 2 9 W U j J k a m F z V m l z O F B E d 2 d r V W l R b E p T R T A 2 Z F B B N m o 2 O U V P N V h J N n B V N m V p V D U 4 K 1 V L d l Z D Q X N M c T h W U G R Q L z h k W k N C R m R m e U U r c D B X R F Z n d 0 F B R U J 3 Z V g y N k t t V k N x e G J k c z J B Q 1 h i O T B w U D F i d m J w R W 1 U Y k 1 H S l d D e k d 5 c F V y S z N 5 Z l h y M T Z W Z G o v c V R w Z H V u V E J u a j E 3 S E o 3 M 3 d B T V B Z T V d L R l d q U m 9 r V z V l e k 5 u e m l 5 e l B W R W 9 G T 0 x q a n o 4 d U 0 w W W t F b U h l d k h r S U N B a W 8 4 b V R O W j U 1 N U J z O D g 4 M H k x O V N 4 Y 3 V C Q W R P b l N 3 d l h a M 2 R 5 K 3 p W W G J R b 0 V H M m x W N F Y y Y n g 1 c 3 k z O G R 2 U 2 Z U V V J F U k 9 R W W h s W F V j S W x F a 0 x i c k J I M 2 N T Y n V u R 0 0 0 b l F E b D B o Q k 9 M S X F L c T d O e T V F e W t w S 1 J D S l J I a j Y 2 Y W N k b n Y v M T E x O W o x N j V k R U F x R k V J b E V N Q n F O Q U V x Y V d w Y z J m c j U r L 1 R v M m J O Z 0 E 0 S y 9 q N 3 V 1 c T l l d l h Z O T I 2 Z F p C S U p M Y l B j b m R m b 3 N y c z J i T U g z M y 8 v Z m J u c m N y a 2 M w Z E h S M W M 2 d m o x d i 8 3 a F R n W H J M S 1 R D b n h S c F l x M m N Y V l Z L K z Z Y a 2 8 x U G F Y U D F T b 0 x P d 1 Y y Y n J t d n p Y N X k 5 d n k r c n c 1 R E t p S W l v d n V E W V J V M W F O T D J u U j B M c X k 2 Z U I 0 e E d v S X I v Z z B 0 R X p 0 T 3 h Z M G N v b F V v O D g 4 d 3 p k d l Z k O H Z I e G d V Z 2 t z d j B B R 1 J F U k F h R l F D S X Z G Q W 9 2 R k F v R k F n S k N R R U V 5 Y k 5 z M D J K a k F 3 R U p H U m t m R H k 4 a 0 w v L 3 Y y Z C t u b n V W Z H U y Y l J F Y U d n c V R 5 U V N o V U l p M m J k d m F 0 a k J W N T g 3 d k J W Q n l l b H g 0 Z U R q R 2 p 4 O W Y 1 Y 3 F x a H N S W D B S d 0 d V e k V L Z G R t d U x v V 0 l p S W l J S E N D d 1 d x M V d W e G R C N U N 6 b W p C d T Q 5 Z D V r a C t i N H Z Q T V J w Q j N M O T d B Z 2 9 1 c D l z b T h n U G h w W S 9 z U T Z S e V F t S m l J a U l x T E t i V C 9 W c 1 Z n c 0 1 K d k 5 a W U t z T 3 h V V U Z N Q m t N d G x X V 3 p W a 1 Z x c 1 Z W c X Z W W l N 0 Q 2 F 1 U D N S R T J 0 a T M 4 Z l d h c k x V Q n Z 5 W F Z Z R E V S R V J F V G 1 P Y T V t c F F S T T F E W U h R M D h 1 a E 9 m c H p D V T Z x a G 9 q c z B i W n Q y M 3 N L c W 9 D U 3 J U b 1 N p Y V R T Z 0 1 i Y j I 3 d F J C R l V B S 3 U x e j F C a j R 1 Q V Z E Y T F R Q l F M M 1 l D a 2 h F U k V S R U p S c m 5 m N z F T b 3 l M d D l L Q k Q 0 d z F u V H p 1 c E V p S W l 1 c C s 4 N U F F d 1 c w M E F y T k N a M U s 0 d W g 0 a U l p S W p z e E x D S 0 d q e F p l O G N h c X B y U 1 V t S E p 1 K 1 d r Y W 9 p S T Z I N 3 h s T j F l U F d j R n J 1 V n o x U 3 d S R V J G U m Z j R 3 d p a G 8 4 Y V V m S F Q 3 U n l w Q 2 s 3 R V J I V l R S N j N 3 e X F K U 0 0 2 V l Z V U k V S R V Q x Q 0 1 N c W F 2 Q 0 V u b D R R T n c 5 M W F J N C s v c F N U c W l F a W 9 2 d W x k R 1 d W c D l 5 Z l B h d U l p S W l J N m h H R 1 Z k U W 9 P S H E 2 b i 8 1 O F B H Q T B P c W t h S W l L N k g 5 e G x 2 Z 0 F B c W N n T j J l b 1 V G M W R E U k V S R V J Q W m l X R V d O Z 3 F 4 e l Y 4 Y 2 1 t R X p R W D J C L 0 V 5 S 2 k r a 3 d x Y 2 9 O V T V B Y V J V Q X l k U 2 V Q c W N v a U l p S W p J V G d 5 c n F G R 1 F S c l d I d 0 U z a D B C e H V C U 1 F p c X Y r V V V t O U l S V z R B Z 0 d 2 N T h T N n V o b 2 l J a U l q c 3 d i Q 0 t H Z 2 V o R U R J S E c 2 M 3 J U L y 9 o c E d L S W l P a C t V V X E 4 W V R S c k F R Q U Z 1 b X d Y V j B O R V J F U k U 5 b U J Z U l k y R 2 8 x c 0 J M Z m 0 1 T U t W Z G Q x S T F S R V I w U H l p a z N q Q 2 F E U U N B Q W 0 y V 2 k 2 c 2 h J a U l p S W 5 z d 3 J L S k d R O X J w U V l m b m N D c 2 d F V k g 5 c H B S N l E y T W 9 R S 0 I 3 U z U 0 S V N F U k V S R l J Q T U t 5 a V J r U G 8 2 U V Z K c T B p S D V q Q 3 N J b k p N b U U r M H E w d W d P c 2 J W d n l l V U V t K 2 9 E T G 5 3 b G d l a G t O c 0 F p W W l J a U 9 v R m h s W F V x T W l p S G R z S 2 F M e W N C R 3 N 4 V D V B a X N w Z l d x R U t X S 3 N Y V l p W Q W R r Y W 0 2 R E o z U n R m O E 1 W V W k 5 Q U F C K 3 l o Q m t x Z m w 3 a z R p S W l L Z y t Z R m h G a l l y c 2 d X N k 9 U Y k J h b 0 Q 5 e j J q b k Z F R F Z B U W U 0 U n l G S n p x e F d W e U Z J b E k 4 Z 2 p 3 c V U x S 0 N R b F l W V 0 F N a H d B V H d R a 0 l p S W l x Z z h Z V m x H a k l t N 1 J F Z 0 l Q V D R m b T Z P T l B P c W t h b 2 9 h b m Z k Q W p 1 S k w 3 c D Z 2 T G 9 E c m l T d D Z m N k J n N H d L V T F L Q 1 F s L z h 4 M 2 x 6 Y 0 J B R n p M V D N C b E 9 V U k V S R V J r Q j R a V j F P a k l 1 M 1 I z Y U x 3 K z d p U m d 0 V H F w R 3 F L R 3 B i W H Z R N U N L M 1 h E a X h x K 3 V M b 1 Z j N 0 9 q M W p Y Q 1 R l S 0 t s c i t P S F c 5 U W 1 O N G t I Q U 1 C c 0 1 j R k x I c 2 d t N j B S R V J F V D F B T U 1 x Y W 5 S a 2 5 S M 3 J X M l h W R n N P W W N 0 R k o x U k E x U E g 5 c j h 5 Y l N D N U 5 3 U E p X Q l Z X T j F O S F V q c 3 R W W E 1 D U n F x c X R M Z 2 R 2 d G x W V m F Z e E d D M 0 Z z a G 0 z M n J p S W l J a U 9 v O G h s W F U 2 R W c 3 Z E F i R V l v Z m 0 2 U D g 4 N G F S c W l C c W 1 Z U j A r U U c 1 e E t u N D l O e D l 4 R 1 R 1 U n F i c n M 2 c E x J e V R K V m x 4 R 1 h z U k 9 i e j g 1 Q m d U W V R 6 N 2 F m N G V x U 0 F O d 1 Z W b m x F b 0 V D W H N R d k F X U U F B S U F C S l J F R l V E W j F K N 2 V L c W l J a U l p S 2 d x a n Y z R V R 0 U U F D R 1 J 5 U 0 5 0 M G d P R 2 M v V T E y Z F N j T 3 c z M 2 t H Q 2 R X U m R U d 1 B O b G 1 H c E p 2 L 1 l I e k 4 y U H h 4 N D B 0 a 0 V 1 V T d C Z l V R S V g 1 Z E l i T 3 F F Y V F S d 1 E 2 T n g y T V Z p N 2 U r b m N u T j N I S k 5 r Q 3 R V W V U y L 3 I w U m U z V X R y d V h I b z Q x L 2 J 4 Z F h S a 1 J F U k V T V l l W a E Z q W k t z Y z F l S H d p c n p y W n N 3 M 2 J n T 2 N V Z 0 x K M V p G M V B C R S t E M k V D T C t I W E Y w R 0 5 X S U N n U k F 5 a 1 J M R n Q x Z F d 5 V V J L S k 9 V Y 1 l W a E Z S R V J F V k l k e E d 5 Q T F T c k l I S E d 1 e U R n R D Z V O G V j V U F r U k V U b W J R d W 9 K c l Z F R k F B a n p p Y 1 o x c n Z B a k l p S W l x d E 1 Z V m x H a k p Q S V B n T G h G U z R m b T Z F N G V k V k k x U k V U a 1 R B c U p G N 1 R H U W d C Q W 0 0 R G V L T k J s O D F S Q U l p S W l v a n F N W V J V M V d 2 S n V E e n M w M 3 B S M k h l Y W N t M D Z x a G 9 p S W 5 N V k 4 0 b 2 x p W X h H Q W t w V l Z B T m c v a l l p S W l L Z 0 9 Z M W h G a l p h O H E y T m h G U U R v V G h 4 e V F p V k V S T 1 J N Y m h J U G F H K 0 h W Z D d 5 S U F T N n Q w U k N a b 3 l M c X l J a U l p S 2 l 5 a k N z b 2 t a T D F E U U V v c U J t R H M x a D N 5 b 2 l v d n J I V G V 4 a D Y x a 0 Z B R D F D a H l O T G 5 j S 3 R n R V J F U k V S M U Z N T X F h d F F j M 1 F w b 3 Z I S V p s b 0 k 4 S j F W R F J F V E 8 0 Q 2 J 4 a E 4 1 Y 0 R L d l Z B Z 0 J v N D k 4 T E 1 w R V N 4 M j l z Z G 5 G b F J F U k V S R l F S a G x Y V X F O V m 9 L K 0 F m U j V 4 U U N S R V J P W X V i e E F N Q W 9 E V 1 Z i Q V d V a T k z U k p x Q V h M d V l j Z 2 M 2 a 2 R t V n B S R V J F U k Z R Q m h s W F V x S W 5 E S X l E M D h u R m 9 q d T R r d H d J U 0 V k V W 5 D b 2 t u Q U 5 p Y X J B T k E v N V p q b 0 R O c G N Q R E s 5 N j R x a T R p S W l J Z 3 F 3 Y k N L R 2 o x N W o 5 N E 9 q V G R l U E E r c l d s W D l R Q 0 l p c W h Q Y 2 J v Z F Z k L 2 F 0 O H B Z S G 9 W L z R 5 e m h 4 N D F k Y 3 k 0 O T N W V 2 w x b W x x d G h 0 R m 9 y U F I r Y m 0 2 d T N j K 3 l X Q 3 p W M 3 R k c X R U Q 2 J 6 W F k v R X d C V 3 J G a U J t S m p x b S t X Y l R D Y k 1 u e j h m a H c 4 Z m R 1 a j V S R V J F N U J v T X E 2 a l J x O U Z X d 0 p O S G 5 W Q U p F U k U 1 Z z V 0 d F p W V m h t Z X M 5 U X A r R G x 6 d 1 F N W m U r Z E V W W k 1 K d k 4 5 L 1 N y T k F C S 1 R V M U Z Z b U p p d G I 5 M E 9 s M j V H d G F 2 W D Q v M z N u d X Z 3 d n J X c m w y T F o 1 O T l G a m R 2 M 2 l 4 M 3 o y Z z B Z d H k 0 Y 1 p n N 2 Q y N j F u O U 5 p c 2 V E V l Y x L 0 Y 2 d F d y S 3 g z e j F W Z G Z Z Z W p R b 1 V o S l N h b n l X U n F O Q m h z M m J F Q m h Z Y 2 5 m e S 8 v O T c z O D R k K z Z j W F R Y c z M 3 O G Z W N j V j c V h Z c 0 V S R V J 1 W j d Z M V F V U X V a b 2 t z a D B F N 2 g 0 T 3 J a Y l N u V G 9 H d D B j R 0 9 i R X F J a U t x T F V x c E 5 3 Q 2 c y R k J R N X J w Y z d J N W 4 y c j J M N z A 5 U H g 4 R X I z N k 4 v e X p I M 3 J h Y W N u Q n k 4 K 0 9 L T D k v U 0 0 0 Y 0 9 I N D d Y W F h z T i 8 v d k 1 m e E 1 Y R l Z U d C s r Z k x s d U h i d E d y N z g 4 a 3 R z M m J J R k F G Q l l X S W p z N 0 9 4 e V k 4 M W 1 N M k p q W X h F V k Z Z V 0 F n S U J 5 O S 8 v O D g w O W 9 0 V m 8 4 O U 5 C R D F i N 3 Y w Y U 5 I a 1 p x Y W l q R m p L d j c r W m 1 a b V l 2 d j I 3 U U N B b j M v K 0 d S O T k 5 R k d s e n p w M T Z o U y s r Z V l i d E d u V E J w M D Z k Y X J 5 Z l E w R 0 E 2 e F d L M l F 5 V 2 J V M U V o R V J V Z D N D c 0 l w S U l J Q z h X M D l v R D F T L 2 p h Q 1 U 0 V 3 d j c k d v V k J P N G V U a X l N a U l o c W c x S l N F b F p w N 2 d x c k F D R E 1 w e k 9 p Z 3 g 5 S D d O V z F h T 1 B m Q z B F Z U V m Z T F 0 b 0 V E Q i t L Q k J 4 N G 9 k L z N r e V p P S W p Z M 0 Z 5 e S s v W E d G W U J B R G g 0 Z U V B Z 0 l V T E Y 5 c i t t c G 1 a a V N W T G x n Q U F U c D g r a l J r e l p 1 Q 0 h I M z V B V U Z B U U F D Q T V P U m x h c m J i U 2 V r d 2 1 F N H h H S T A 2 Z V B J b T h 2 R H k 4 K 3 V x c n R 2 R U N n U U J 5 d V J 3 Q X N H Z l B I b 2 p G W X J S c D B 3 W T V P V G x s b m l F U U N P R G 4 1 M m Q 3 d l h u e l p v U 0 h o N k 5 Q b n o 3 b D N z O X F 0 V 0 x K a 2 l W U U t w V V l N M l l N b G k 1 Z G l q M T c 5 d U N 4 e H g 2 c n N M N F R K M D V B S X B H Z 2 J k d T J s W D Z H V W 5 Q b n p r V m V Y a D Z X T F Z 0 V z d W Z 2 l J a U t x V 3 h o V 0 V R R 1 F k K z N o V U Z n R k F O c m o v N F B p M F N l Z F Z C R V J F Z F V X a V V n T 2 9 V Q m N Z V m d G Q U U 5 R X Z v N H N W V E s r U C 8 w V 0 J r V y t q c z d C O T I v b G J K c z J i V E J v V V B u M z I 3 c D F L O X E w Y V l Q U m 8 w Z m Z 0 M W 9 B W V B 2 M j d W a S t m T G 5 0 O V l J R k M y e G Z 5 K 1 Z 5 Y k 5 1 M k R Z V 0 Z o V G g 2 O U N o T U p o U C s 4 W T k v b E h 0 R z Z U Z 0 F P S F B t R E 0 2 Z E 8 0 Z F B Q d m t F Q W 9 F Q X U z Z n Z o c n U 3 T z N y M j d B a 0 E y T F J w R S t M a T R q Q m p 4 Z 3 c 4 K 3 V p a l N F a E l 3 S k l s U 3 h B Y 0 h J d 0 9 I V H F V Z W E 1 R 2 8 3 R z k 3 N G d S S T J 6 W D l 1 N 2 R p M E 9 I R H R u R 1 J V Z E g 0 N U 5 Q U H F t O W J 3 b 1 J F U k h k Z H d 5 c m l B Q k k y M 2 V H U U 8 0 R 3 E 2 N 3 k v O X Q 4 T j k y U m d 3 e X J p S W p x Q 1 E r W k x 6 V E d p c 0 1 x d W R n Z F l 4 O W N n a l Y v d m 9 u L 1 h p a F p w W F E v Q X l 1 Z 0 p M V D U v d n U v V G l i V T Z Y U V F p V V I 0 N n F t b k t o e G Z H Z 2 J k e V d x M V F p U V M x V W 8 5 R X l a T W d M d T d 1 K z M x d m 4 z N 2 t K a V l D Q U Q 0 N 2 J m Z l l E S 1 o 4 U G J i Y j V j W k F 3 Q y 8 v U E l M Y n R 5 N E F h Q 2 t U O V J Y W D M y R j Z P a G 8 5 T 3 p a R T B W R l J W a S t m R G 4 2 O U 9 t R G 5 q M T c 0 d G l 4 W T F p M W F o V U d E a H l J U n g 5 O U Z B Q X d m Z n A w c E t X b F l k Y X N X W m c 5 Z T N h W n d P c T M z M z Z E U n F Q Q j J M R m o 0 Z U 5 U Y 3 B M d n F s V 3 I w S 0 p G a X p J c n N l N W M x V V Z F U k V U M U U 4 T X F J Z 0 F R Q 2 l I c j h o Q j B S M l B 0 b m 1 K T X V R V H p 6 U 3 l J Q W 9 L Y 1 d C Z 1 J F Z F V H c G N T c j B w V l Z 3 R i t C M W E 1 T H k v S G Z D d 3 R S c U 1 0 R 3 Y v Q 1 g 3 M X Q 5 c G R 2 d l p z M m F W Z V c 0 U C 8 3 N E F 6 d D I 3 T E M 5 M 3 J 4 N U 0 z Y n Y z Z z B B d U h u e k p r d 2 1 F M T U 3 N 1 R V Q X N H M 2 Z t e m x 6 S n N S a U 1 a b z J i W X B 1 M 2 J y W l Z V L 2 Z 2 b j N o N y s 5 d m U z M 3 A w a V V r S m l a Q 3 B W T G h 2 L y 8 5 T D N y M z d s M 2 h p c k N Z b U J o a 1 p t W U N L T m t x b U p L U 2 d x K y s r Z 2 9 X a X d Y c j F x M k R R Q 0 R B K 1 B I a m N m Y n N X Y 3 l k T 3 h j U k V S R 1 l O b T J h Y m I 2 Y m 1 4 d m 1 6 S m 1 E d D k 5 K 0 c r K y s r e T d l Z U 9 N T k R C b z B D Q m F M Q m I v L y 9 q c 2 V l d W d o a k J v M X l q W i s z Y n A x Y U 4 2 O E 9 Z W U 1 H V 0 x Y N X l J a U l x T D Z n V 0 V W M F c z e W g z b z d G R l l C Z 1 B i d 2 Z y Z 1 B 1 N 2 N H d V V S R T V I d 0 t x V G R V K 2 x 0 V m p p b H B 1 R D R E Q U h E d 3 l 2 Z U l 6 O W l G L 2 k z S E l N c S 9 G K 1 J p O X l y b j F n Y W h V S W h l d l h w V k 9 l Y n U v b E N S a 1 p F U U N B U U F n Q T B i T m l B a 0 p B V D k r L 2 N I Q U t T b H B X S G J 0 b T N v M D Z j U F B E M D k 0 Z W 5 w Q 1 l Q Q m N F O D F y b C s v S H N Y R n h S Z z d k b X l G O X k w V 0 M 2 U l N L U U R n N 0 5 t e n N G c X R t R G h 4 S X F 4 V 0 t 3 Q m c 0 c 1 N K d U h E a E F 1 Y k 9 u U X N Q R H c 5 T W 5 U b 1 Z C U V h s U T h U M z N u c 1 B u M z M y R 1 J Z d F d v U j k r L 1 p o M X F 4 W m 1 E Z H Z I a 3 d t R T l S c X R X M m M x V 2 9 0 Z H c w Q U p C T E p Q W D F P S W l J a W N p M k d W V V M z e W F L N 1 F L Q l F 3 b H F z c 1 h 1 T z d z a E J o b F Z F U l B X Q X U 5 U U h X Y X J M Z G 8 x O X B 0 M E 1 o U G w w U m 5 6 R 0 x t e T V z Q k J 5 c 1 J J O V F v Y 2 p P d m h 4 Z U 1 0 c m R 6 V n R h Z E F F Q U V h a n N j e X F v W X J j M 1 J 5 O V k 4 Z U 8 2 T m l 4 S X p R Y U R W Y X Z Y b z B S S T B a Z z J M Q m h B R W 9 h c k c v Y n R n M V B Q U E d F c m N G N l F r S U N C Z z R j V 0 9 O N l I 0 O G V q V T Z k T 2 l F d E x R M z U r Z m 5 v M 0 x s e m 1 m d G 1 z e G x p Y 2 N s L 1 h 2 N z k 3 M z l I c j E 2 O T R P b n B p U y s v L 0 J J R 2 d 3 R k R o d z d G L 1 B u e j B h e F p N e n o x M U Z P W V B I b H l w Z S s x Y 3 V W S 2 J O M j Z G U k t K Q k t k T 2 5 j S z h l Z k 1 x S E x k M z c x N 3 M z Y n U z e k x X a F E 0 Z l c r R E 1 T R V J H U j Z 6 R 3 N J a W 9 s R W t Q Z W 9 3 K z A r M 2 Z a U G N X Y 2 t 3 M 2 o 1 V V J J V 2 x k L 0 t o R V J F Y m 1 P d T Z 3 S j F J W j h X S z N X T W d G U l p U b 0 h E M E x u N E V H N G x o K 1 A r T X d Z S E x 6 e V B R N W V L Z W t w R m V Z V G Z m d X Z K V U Z O V F V J c 3 M 5 a 0 1 B R 1 Y 2 V E l s R U l v d 2 J O N j d L Z W F k U G 4 4 Y W V Q W H Z L W F Y r L 2 Z q M 0 1 a c k 5 0 V l Z W b G 9 x T 2 p F U j B k Y l h 0 d E 1 C a n M r b j Z V a 3 N 2 b D Z O Y X R H e V p Q b m 9 5 c 3 J D e D g r Z V d Y d G l B T U t B b m N T b G M x T l c v Z U h N M m J O O G V 4 W T h k d y t m S m x m U E h G R n h D T H h m a m d n d z l z U G J t N m R P b F M 2 W H N G Q m d i a W p U Z m V B Q U R r N W V W V k d G W X R Y T G d R R V J F U n R v R H V 6 c m 1 y V j Y r M i s z T V J F U k Z S M 2 N L d 2 l 1 Z 0 9 i a j M 3 T 3 h S V 0 F Z R D J 5 R U d H V l V S R W R a e T d 0 Q W t B U U d Q T X Q z M X R q e k N m e m d q e j Z Z e i t M Y 2 N n U H F Q a z F O a H I r Z k V B W U F 1 d k 1 v c 3 U 0 K y 9 S c 3 g y c X B 6 U 3 N 1 b k 8 3 b W x B b 3 R E V W F y N H h h c l M 0 W F Z 1 M 2 J 0 d y 9 y M T Y v S H F G R 2 o 0 T 3 Z y V y s x N 3 I x b X p C a k t a R E d h e k d R Y 0 9 I R U R M b G k z T G p Y b n h 4 Z k t y a H V W e X V h M 0 9 X Y k 5 t W W V M R W l a Z z F h e G F X T F Z 0 b X U y Y z J t O H Q 4 S n B W S 2 h T K y s r Q U p Q U C 8 w M D J y W X Q r W G V s U 0 N T Q 1 V x a 0 V B R F J y M X F 6 Y W V n R 2 d T W k 1 t Y U 5 L a y 9 O O D N x V l F L U H o 4 L 3 U z d H h F U k V S V W Y z Q X N J c m 9 E c E x J d G h E N i t N S 1 N u M n Y z S E 4 z e F E v Q W M v U 2 9 n N G g 4 b k l x S z Z x a l N n V X V 2 e k h B c X J T b m 5 M Z z l D L z V a a m J y O F p V T 2 R Z Z X B k d j U z T n p j Y k 5 m T V p q T m l Z b U t x b k p l V W x G V G 1 0 Y 1 Z p d 2 M 2 Z E 8 5 R z N i M S t N S G o y N n p E M G Z I e C 8 w N 0 5 r V F o 4 K 2 V o V U F n U U d C Z 0 l B R G c w S 0 Z E e U 1 q S W d F Z 2 t R b U J n W U l Y O X A 2 b z Z E U k F B Z 2 9 P R E 1 X M 2 F O T X l k T 3 h m T G x p M 0 R P K y s 4 Q T Z C a 1 p W V n B 6 e X F E d 1 l E W n M y Z E R J Q k R n N m F l Z l J t S m l J b T d l d k l t b 3 F L Z 3 l 6 N n F L V U N o R X Y z N z l i S z l Y c k Z o U l p p d G t V V k V S e n A 4 L 2 o 4 O C 8 v N 3 h N Y l N O S G p y V H I r V V J F U k Z R M z h h Z H J v c n U 0 O V J r S X p k W U 5 k b y s z R m 1 1 Z 2 p 6 O E Y y W U 0 5 b k Z n V k V S S G R D d y 9 a N 2 J E S 2 t P Z m l T a 3 J r N S t j R E F E d z h Q Q U F B b n A 2 Z W F O c T B L V m F 0 V 2 1 V Y m 8 5 Z n J v Z F Z x N G U z d G J i c 2 1 s V X J S d k h s e j I y d W h V S W o 1 O C t k R E p C S k J L Q l N X Z V k v d z h I Q z g 5 O T U 3 R 0 R w M E t D W k 9 u R 2 p i S 2 1 m U D l y a k t U Z 0 8 4 V S 8 v K y 9 m R y 8 v L z B Q Z S 9 m d X h Y U F B Q W W V X T F Z 2 Q 1 l E R E F 5 O H N M U U 1 u S m h Y R n h j U U J n M j k 3 b z R l R 0 I r Z l B u N D d Q U F B p d n p P Y T F X c T I x M T F w M U V J b E d a c 0 N v b U p n Y W V u c D Y y N z R I R l l v R k 9 w O E 9 0 V 3 l Y T j g x T l N V d U R u N T h l d 2 l v a U l x S j V q V 0 V W M E Y 3 Z S t q b 1 Z W U U 1 s V 1 F J W l Z S R V I x V i t s c U t w W G U v c F d 6 e n B T W m 1 R a 0 F D Q W d J Q U F B T U d U S U V Y Y n Q y e G Z y M T Y v S E t L N j l B c V Z S a T Q 4 Y U 5 X T G x 5 S m I 3 N z d q c 0 l C Q U t z W G J z V 2 8 w Y U 5 n c W V u W j V s b l N T U V N I R D U 4 R 0 J w T i t R T k N q R V l q Z 0 p J V l d a V 3 Q y b X J Y c m g x Q 1 F r S n E 5 R G 1 t V H A y S 0 V T T k c y T F l T N n Z W N j I 4 c X F E a D A 2 N E o v L y 9 D Z W F O V 3 V H N E 9 C Z 0 J B Y 0 g y d 0 t w Y m R 1 M k F T Z z U z Z k F m L y 9 n S E h u e n d R W H o 4 O G N j Q W d P T G l Z a W d V a W t y Z m M 4 Q 0 F B W G o 1 N V p j Q k F L T k d q V U t Y T G w w d 2 Z m c D B B Q 1 U 5 c k c 3 Y 3 V G R 2 p 6 M E p F U k V S M U I 4 T X F v c n V J Q W 9 J Z 0 R v K 0 E 2 V 3 F 5 M 1 h Q M G N Y L 0 F x d E 5 D S U h l c m Z q Q V J F Z D E z N 3 J L U 1 h r N T F a V 1 h W d V h Q b k l K Z k x F U n d j R E t C a 2 h k Q 0 N C U X R 3 O G V K R k R C M D Y x T m J U c V Z S N m V q c D I 3 T m l C M D Z k U F k r S E N o Z k R 4 O F N s e m Y 5 M j Z k V W h M U z Z 2 M C 9 R N G R P b 1 J q e D Q 1 V m V H L 1 N w R W s x R H F 1 O H Z i M 0 x y U H p T N l h T U X l X U z J l e U 5 H a k t o e S 9 w Z G Z m Z 2 0 1 W E k 0 M z M z d 1 R B Q k F m S D Q 5 W n M y W m g 4 Z U x G a U l 5 T X J G R k 5 w Z H E w Y V F P M V d u M V B 6 e U F p S W l M W F l G a E Z W Q U c z b n Y y a G N p Q 3 N n d G t N M 2 Z G R G N P d i 9 1 U E 9 L S W l L a U d w T 0 s z Q 0 F X e X F E U z M z S j F L V E F Z R E R o K y 9 E a W l v N k 5 0 V y 9 k V 3 I x N k 5 N M m Z P N E 8 y M z M w W l l X R m k 1 T 1 p H U m t a Z 3 p a d z Q r K 0 9 B R H Z Q W F d X M W k 4 Z U h H W m h 1 T m Z m Z l Z W a G U r b D F X b 3 h k T 2 h R d l B y c X E r V k 9 6 S E 1 H a l V a V H B n O V h L W j F P a C t U a 1 p D U W x K Y 0 h i M n h 1 U F B 2 b 2 8 5 d T d k a T h P S E Q y U E 9 u R G 0 y c l l Q U j B k S G 8 w S 0 V E U H Z u a 0 U z e j k 5 Z G U y Y l p M M n N s Z 3 N 0 d E 1 O W D N q a G h Y d i 9 R R V J F U k 9 R U 0 R L d U l L a U I v d U M 5 V V A z M E x X Q z E y e j l F Z V B z Q 3 d p b 2 l v R H Z O e E M w S 1 J M c 2 Z W W l d E W H J s M 1 F h c l V Z T 0 h B Z 0 F H R G 5 6 c D N Z c 0 d F R G 5 u a m l D U X d h T k 1 n M l R x L 1 h B N E F 0 Z k l t T 2 p z Y U h I M z Z J R H o v O E V P K z k 5 e D R X T D E 3 c 2 N K a G p y M 0 h q e H R u Z U Z 5 a l p U b m p u S 1 g 4 V l N V b E p n V j Z 2 a D U r Z k h 3 R G d 5 S k V q T 0 h M a 0 N K S 1 R r M 0 g 5 K 2 5 W W U x C W j R l M 3 R q O U 9 q U l N F N U 9 4 a G R m Z k l F U k k w Y W d l L 2 Z 1 d G 1 j S U J B S z g r Z W F i b U R o e E l o W X V Y S W p a c y s w N 1 p Y S G Z 2 b j N R N l h T S W k 0 d E R W R l J V d W Z 1 b E s 2 e X E r d 3 h F U k V S V U 5 6 Q 3 N J c X F B M E 5 N T D B n N m R Z V G g 3 M n U 0 N X h r c 1 h Z T W 0 3 Q l d F V F B 5 Z F d S a 1 J F T m V V c D g w Z W g z c l Z o b F V h a n d m Z m Z m N C 9 n N E d E M D Z k T U h C d z h l e E 9 l Z m Y 0 N G V Q W H B n M n J S c D J M a H h J M j d k d W d X e F d J e D k r L 1 p C T H B l W D Z k L 1 V 2 W H Q z d l A 3 N j Y x a T J i Q m 5 X c m w w T H V W e U 9 Y Y n Q y V m Z 1 K 2 E 5 Y X N 3 Y z g v L z F 6 d G 1 G S j N i M F U 4 Z n Z 3 N H J s M j d a b n V k b E p T R V g z L z l G Z j c r L 2 x B b 0 Z E Q 1 p U T m k 5 Z X p j Q W 9 F d V h M Z 0 J L K 2 5 K Z H U z W U 4 w Z E h S Z V B I R k Y 5 R 2 1 U U n N F Q l F V a E l T R U J i N z c 1 S m 5 R N k h X S m p Z M 0 h n d 0 F F W U R B W V l E Q V p i c y 9 Y U z k 5 e S t m V H Y r O X J l L 1 Z m d j V Z b U p p a 0 p p W W l J Q 0 F B T n V L c W 9 N S E R 5 S X h N U k Z T c V J S b n o 1 N E Z B S V N H a G x i N 0 x D S W l J b k k 5 a G x W R W x Y R H I x Z C t o c 0 F v Q X R J Z j N R e m 4 w Z V N k V l J F U k U 5 O E p M S G 9 C T T F T V 1 g x a U F T a W V E c j Y 0 c 3 h Z O F p B T E J h a l h i d D J l T 3 F w c C 9 E U G Y v N F R J c E V J d D I 3 Z H d w W X R X M k N 4 V 0 9 E b D V Z V 0 p F e W V X V 2 V F R S 9 C V W s 5 Z T N i R n h j d l h y U T F h Y j l Y c F k z U k F l R F p a N T h 0 Y 3 h w Z 1 h s N W V t Y k R L M j l z Y k J 3 O G V 0 Q V Z M Q U t C V U t 2 S H F x N j h p T 2 p v Y U F E Q j g r S E F N S H o 2 O D N Q d E V S R V N n Y m R 1 M k N B Z 0 l n T C s v U H p 3 O F B P R H U 3 Z z Z s V W d t b F V n b U Z R Z 0 d s V W 9 s d n Y v M F d x M W F 0 U X Y v K y 9 l S H U 3 Z z R B V 0 x a c 2 1 l M 3 J P e T F j d U x E Y 3 R j T E N R d n o 2 N j Y r M n p 6 W m d 3 Q U E 4 L 1 B E R G p u N W J p S W l J e U F V R T F q d i 9 L N E 9 J L 2 1 J M E l I d k N p O E R 0 a z V U c 0 l m S V B o T i 9 p b F U 0 c 2 l v a U l h a X I y N m x v Y 3 Z Q S T l a a j J 5 R z B L a H l H V j F x R l F x c D I z Z n U x Z k Z 4 Y 1 V v S 2 l w Q 1 F F Q 0 F y W j l X V l l 4 R 0 l 3 d 0 d B e X d X U z Y x L 3 B 0 e m N Y S 2 h V c W d w N 2 V O b k x h c l h D Y X J W Q 0 l C Q 1 V D L z J J a U l p b z d x c i t 2 M E t J R 2 l 1 S k Z Q S n V Q U j J h W X M 3 S m R 1 Z 1 V R U 0 l p d W 4 r O F p D V X J r U E o x b V M 2 d G 8 2 N E d W U U N n V U N n U U Z C U m t W M U F G b F B T Q V V p c V Z U d m x N d n I 2 K z l 4 U l V B U 1 U 5 c 0 l S Q 0 l Z T X F J a U t p Z W 9 a a E Z W R V Y z S H I x Z D N p T z l z Z 0 J K M V J D U k V U M 3 l z c 3 R F Q U J R b 0 1 0 e W N T V k V S R V J F V k J X R 1 Z V U l Z r T G J 2 R E t H b m w w T n p k T W N Q Q V J i N 1 R 4 R W t J c U w 3 d z B j Z U J B Q W 8 w T H A y W l J V U k V S R V J W W T F o R l Z G V m h F T E l I K z d y M E J S T F V T S D B E a l p t S n l J a T U v T z h 2 U T J 3 U U p 2 d D R r c U l p S W l J c U N v T X E 0 a X E 0 Z G J U O G E y Q X V p T U h u V k F K R V J I Z E M 2 R l F C R z k 1 S U x j Q k V o R V J F Z F Z 4 R E t 1 S X F p R U 9 q N E R J U D l D a E 9 i b y 9 q O E 9 x M H p x c E l p S W l x a W x 2 d D J E a 2 N 4 c 2 d F U k V S V V o z R 3 N J c k l E b T c 5 S G 5 W c 2 d 0 R U k z Z E Z Z N X h S R F J F U T E x c 1 N 0 S 2 Z L M U d h N H V n N G l J a U l p c X d M Q 0 t 5 Q T V 1 d l F j N F B L Z D R 6 M 1 l u V k V K R V J Q Z k N W e E d D W W 1 N U j l D Y U 5 x M H N o S W l J a W 9 r b 3 d y Q 0 t 5 Z z d D S k h 5 U 1 J i U j J h W T B x L 0 F l T 2 x D M D Z x a U l p S W F z S l g y U n d B a 0 t P N T d 1 S k t p S W l J a U t n e U R L d U k 3 T 1 R X N 3 p H S D V 4 V H Y z Z U d F U 2 9 p S X F L Y j h G Q 0 V B Z 0 5 6 a U d 5 N n V o S W l J a U l n c X c 3 Q 0 t 5 R T V 1 U G Z w Q 0 l I Z H p h S T d 1 a n l P d 3 F s V k 9 x b 2 l J a U J 6 b D Q 5 W V V B Z 2 h 4 a T J F V k V S R V J V W j N G c 0 l y S V h o S 0 o 0 N n V y T E J h d X J p S W l x a 0 9 F Q W h G O E Z j M l F v K 1 k y U U N J a U l x S z Z p b U V W a 1 F N V W p 3 N X h l R T d 4 d m g y Q T F l S 0 V h b 2 l J c U N Z Q z N W c 2 l X N T N p N m p L S W l J a U l x Q k l N c T R n Y 0 l B b 0 1 o c l I 5 d E V O e k x J V U Y w U D k 1 d 2 t r V k V S R 1 J v d 0 x j V z Z K Q W x 3 M k R X Z X Z x V W 9 p S W l J a W 9 B Z 3 l y a U J 5 a 0 d E a l k 0 V G 5 G Z T M 5 M 1 F p V k V S R l F U Z 1 I 0 d E F R Q l p x c 3 N 1 c m 9 T S W l J a U l L c 0 t 3 a X N o Q n N n Z T d R K 2 p s N 2 R B Y 3 c 0 V 3 p N R 2 R u T 3 F r a U l p S n l S T E I 3 S k F B Z 2 s y R V Z F U k V S V V o z R X N J c k l V U U l o R k F O c X N M c H E 5 e l l u R k V O R V J J N 3 l s U H Z C V S t h S D l N S W t W N W R D U k V S R V J C V m d X R V Z V Q T I 0 R E J n R U N n V U 5 6 a W 1 Q M 3 d L c l h P N m t p S W l K e V J I T 3 Y 5 a 2 d 2 W W x o R l J F U k V W Q m N 4 c k N L c U F h R 1 h E M l F Q O W 5 C c 2 t z R U E z W k g 5 e m l t S W l J Z 2 N F d U x W S G 5 u Y U R C U W J D M T F k Q 2 h F U k V S S G R o V 0 V W V V E z V n F O S D Z I a l p h S n l L c U M x c j Z k Z 0 V B c E 9 T Z W R I R W x S R V J F U k h R M 2 h s V k V O U 1 J 0 S H c x U l F M Q k R j M H p w T j J D O G V O N U p G U k V S a 2 I w Q 2 x P R l F T T H l S a 2 5 2 S z F h V V F F U k V S M F Y w W V Z o S G R B O F d q T l Z o Z H R Y Z U h F e W 9 o S W l K S F J m c D F 4 M l d 1 c k N J a U l p S 3 F j e G h X R W Q w R H Q z N l B B V 0 t 4 U T N O M E o 0 L 0 N V c G p 2 c E l x S W l N a G V y W H k 3 b 3 R o W W d H e j F G V m V Y U W t S R V J F U j N Z R m h G Z E E 4 R W J n c T R Q Z H p Q c 1 V r V 0 M 3 U U h Z c H h U R U J F U j J T M m l 5 V U 1 B d 0 s y Q V J F U k V S S F V N d 3 l x a W U r U l d r M G J y K z N Z Q 1 Z v c 1 R x a U V p S W 5 2 S k p l N W 8 0 Z D B K a V R t S F h G M E t F U k V S R W Q y Q l l S W F J Q W k s w Y k E x e F d D d U g 1 b G d L Q z Z B L 2 R k e E p G U k V S a 2 I w N k J U K 0 d 0 T U l M e U 5 k b X V M b 1 V J a U l p S X J x T l l S V l J M V k F N S E 9 M d 0 h E W m F K e U p 5 d l E 0 Q m o w Q W 9 F Q 0 U r a z l 1 e m l Z a U l p T 2 9 L a G x W R X R j Q 3 R a e j h J N U c 0 T 3 p U R W t u b 1 U 1 T z l O S k Z S R V J r V D J r W W p l M D h l K 0 Z 1 S X h k c m k 2 R m l J a U l p R z V q V 0 V W V U d 5 U V N 1 U F Y 3 M U 9 G c G 1 1 M m J u R k F N R V J F N W 9 s U F F v M U R w Y i t G e T d n b F h s M E p F U k V S R V l G a E Z W R 3 N V a n o 4 R k N B U U 9 6 Z E V l M m c 5 T G Z w N l R L a U l p S W 5 1 M D l 1 M E J M M 2 t B R G w v N z J k V 2 x F Q k V S R V J F W V Z o S F Z H c E Y v S U 9 R U D l Y S n N r c 1 V D e l R h d X J p S W l j a V d o V U l R K 1 l h T 1 F X b k F X N l V W S n J p N k h p S W l J c U 5 G a l d F V l V p N V J E U n p n O H A v a E F E Q 3 h G a F U 2 b 2 h v a U k 3 U F Z B O E d D N F M 1 d m c w T l V m W F Y w S 0 V S R V J V Y V B I c 0 l x b 0 Z v b E R 3 a U R 0 M E 5 t e F N X W V R O R H Q r Y z A 1 Q l J F U m t G N k Z R a E w 3 a G 8 z R H g x a k Z j e T Q 5 M 2 F T M X B h V 2 0 0 Z W Z P b X c v T l d y M T Z O c F V 1 W F Z u c G Z x O V Z p M G F K R k 9 I d j I 3 T D J V V n l k Z H V u U 3 B S d C t 6 a E l R R V R K c z J E U V V G Q m V Y d U h U N T h H T y s r K 3 k 0 T U J n T U F Z T n U y Y m Z q a 2 s w L 3 V 1 V l l p S W l L c U h z T X F v b H F t L 0 5 0 d 2 g r Y 1 U 3 L 2 t k V m 8 z Y U N k V V F F W k c 5 S G 1 6 N k Z Q d 1 V M Z k R m Q z U v Q 1 p E R z R w Q W F O U m 9 Q S m t 5 Z G o 3 d H k 1 T U p 2 T k R z M U 5 T M H Z E O W V 2 W E s 3 M X Z N c G x 3 N H N R S m Z Q c n B w O U R y O V h Z O V U 2 M V d J e T R 1 R G h z M m J N Q 3 F W Y X N j c X F j N l p y T V p X c T I y M m w 4 N m 5 j N D J 4 M n E x W X Q y N m R i a D A 2 V k t a W j c z N z d y d F l 0 b X l a N 2 J W Z X I 4 Y 2 J i N 3 l C c l Z 1 M 3 d t c T F W b H B E W V d F a H p w O C 9 E N l B S V 0 8 3 Z X p a c z N F U m N Y W i 9 2 N 2 N P U E d E U 1 F r S k Z U N n J J S 0 N B a 3 l m U G g w W E x s d 2 9 j L z J 6 e n o 3 R F Y x O T l a W H V k a 0 p D Q W t 5 Z F B s d n N W R n h k W D Z i T 0 p p S W d h R z d H c k N 5 Q n F h S 1 R 0 T 2 t J Y 0 h n S F Q x V 1 Q 3 S n h r T j B N U n N o Z n V 3 R j U x W E d C R V J W V W t v R k 9 H N U R o O W c 1 U j h U R V h 0 M U x R Y T J H d S t V O T d G W U x E Q 1 p U Q l h l a z B n a 2 V Q N z U 1 L 0 h M T D c 4 Z 0 t T a 0 p y V n U z c n Z R N V V x b l V v Z m Y x O F B E Q S t Q S G p z V 2 p S S X V 6 Z n Z 4 K 0 R C d z h 1 T j J i T G x p M j R j d V V L T W p J e W t K N m V q b H U z Y m d F Q W x F b 2 x J a U l p b 0 5 Q c E l K Z k w 3 W H E v b 3 F J a W p C a F I 4 Z m I 0 d 0 1 C Q W p C Z 3 h v c 3 F W W U t X Y U 4 y K 0 8 3 N z c 3 R G d B U U Z 4 Z U h O V 3 Z X U U t s V U l q S X l F Z 0 N R b j U 4 U G p V Y U R p S W d J M n h 5 a F V J a X d z R E F z V z d Z T V I 0 N G N 3 Z H R 2 d n c x L 2 Y z K z c 2 c T R w b z l H S U 0 y Z k 9 v S 2 l v c U 1 6 M X J L d 3 N L S l Z L M i t 2 N T g r Y 2 p O e m U z M 0 h 5 b F V v a 3 R X N 1 k 0 d F V Z a U l x T D Z n b U V W a 1 J P N C 8 r M D V G Q 3 h i N E 5 D Y z R 0 M 2 J v U n p 5 T E F S e U 5 5 Z F Z S V V J F M V F u e W l F R F B G c y 9 q O E x Y M U N Q W H F p T l o r M 1 d 2 O V B U W n Y z b 3 l W S z F k V 0 8 y N 2 F 0 R 2 x W M 3 Y v c H A 1 K 3 F E R 0 M y Y k 5 t Q 2 x K U 1 V N d G V z V m l z O F B U M X g v d n o 1 L z J m d n p z T m p P d D g z Z 0 4 r e l p q S 1 R Q U k l o a U Z n a W l t b 3 R w U z N W b 2 h S R n E 2 M D F 0 c U s y V 2 1 1 c F J t d X R w W V R h a X k 5 V l N y V V V s V k p M N 1 p J c X F W M W p U U 1 N F U 0 V U V z J T Y 3 p 2 e i 9 5 e X p S a k p y S 1 l r V V R 1 e j N X N W F z N D U 3 M 3 V l U 2 F V M W Q 5 N z N P V l l y Z 0 5 x M G F Z U G J 0 M i 9 q e n A w N 3 F G U 3 B F Z 3 d H Q T l S c U 5 i N z c 3 a n Y 0 K 2 Z t W n I x d S 9 m a j E y N 3 N 4 L y s 3 c E 1 K c 0 8 y Y m R 2 Z z d P e U 1 p U k 1 u Q W d B d V h i c U V 2 W H Y z W X R 5 N G N a Q k t w W E I y Z G t i M T Z 0 V X h l Z k p r c k Y 2 O U d n R U J B W G p u b l h m T W N 4 d z V j Z 1 F Y T D E 3 R W 1 E R m p M S U t l d l h 2 M 1 F p Y V Q 0 Z T I z M 3 p Z Z n k z M l B l W U 0 5 a V V T Q 2 N l U E d v V j Y 5 Z W x p e V p B b k d q a D J M R F J z M l F D S 1 I 1 R n Y z M D d o O C t U S m l Z b U x N N z F X d F Z w d l B w Y W F t U X E x V z Q 4 a V J J M m p j d U R F Q V l P V E l r V 2 p i d H E z N W 1 o M D d k b U R I a m g w T 3 F Z M k l p S 2 d z W W x o R j V B Q k 9 U V j Z G e U 0 4 Z j J Z a 0 p o U j V q V W l t a E 9 y Z 0 h p c z V G M z B a S V J F V D I w N 3 J H e D B q S X V J c G Z M a z N I e D Q y W G 9 w S m I v c X V i b n N h a 1 N a T W d G b H Y v V m V 6 N D h l T T R l Z k l r d n Z q a U M 1 d m p M b D Y 4 a U 4 5 L y 9 4 M E F j T y 9 l U F Z 5 N 2 R n M E E 4 U E R o U T Z o V U t o d z V j Z 1 F T a V F T W E w x O U d W R l F V Z 0 p 5 U V N x V l N R U 1 F T U V N h V D R l V E p r M W J 6 M X E x Y j F 5 S W c r L z c 3 N 3 h F Z k g y O F J W Q U U 1 S z R p M F d p M k d E Q m x p T l V k R V J J U T V Q S k p J S k 9 a Q T V 1 c l Z x L 0 Q z O T B m S G p o M H R y d m Y z O T h m R 2 p S d F J 1 W E p s a S 9 E b T F x M W J p S T Z P d G p p V 2 t a R 0 J 5 T W h J d l A z M j J 4 W U J W d T c 3 e j d 1 e U t s Z T d k d T F R c z J a T l p H W m 1 X Z 1 J W a 1 p H U n V I Y n R H d U x q N H d F Q X Y v e n l D K 1 J 5 T 1 Y 1 L y 9 Y V 2 N P b l V L Q U J B Z E h X M D F u M W F y e G N h T k c 4 M n Z S U 0 l S K 3 Z U c G c 5 O S 8 v O T M 4 T m Q y N W N 5 Z E V J c E g 1 b X R 5 Z V Y 0 c 1 d M Y 0 x D a F F z Q j V L e U t j M 0 Z 4 T V Y 5 V D F G V n l S R V J F e n p 1 R 1 Z V U 0 9 J Q k J B M G Z F O V p L e G Z V Y V J o e W 4 y L 1 F k R y t D O E M v d E J J U m x S a W h V S V J l R F d m a i s 2 a X g y S F I r R W o 1 c C t o M D h u Q 3 Z h L 1 Q 2 d F d y V 3 l H V k x j d V h N S E o w K 2 V 4 R n R 2 d l d W e m 5 F N m 5 N N G R W N T g 2 Z E 0 y K 2 x N e H F O Q U l C N T g r Y k J 6 Y z B O M j d a d E 0 0 L z U 2 Y W V m c 0 g 3 O W V z e W V Q U n R O b W p R Q m t O U E R 5 b V F 5 R l d 1 M W t V Q W d z T G 5 G T H p F e D B X b z F G N U R U c D Z s a H c 0 W k Z 2 a z l l d D I v Z m h s N n Z 4 O E d E Q j N I N D h H S H o 4 Z H d 3 Y U 5 D Z 1 F Z V 2 E 1 L z M z M z R l V G t 4 T k 9 u V G 9 G c F Z J S k F E a D c 5 a X p F W W p I O C 9 Q e k 1 Y e m R i V 3 p W M U 9 w M 0 Y x M V V p a 2 F C U G 5 6 N z Q v U F B Q a 1 p 5 Y 2 p O N j l l K 0 9 y c j c 1 Q z g r Y k 5 6 Z G R N b W p R S k N v V U M w N l p O S y 9 x Y k p p S W l L c W N Z V m h F N W l I T 0 w x c 2 p h L 2 l P T U d l b U Z I b V B L e k l E c X l I N 0 k y M 2 Q y W U d W R V J G U V F x Y 2 d a Z l J 0 O W c v K 2 R H W W 0 x W j B i Z y 9 Y c V R V Y 3 Y 3 R m J 2 T U h S d 2 N q Q j Q 5 Z X N C Z 0 1 O a H N v c D d i N 0 R 2 d l Z y S z h x b F d y a G g 0 O W V r Q X V s N k 5 U c D A 3 b z F L a 1 R n S n l 3 e H N Q R E E y R m h Z U m J Y e D h i R 1 l 0 T 2 1 U Z W p k d T d j N X F B S 0 F y V n U z W X M r Z V B W a X l a Q W w 4 Z l g y a F V x b n c 5 O T k v b T g v S H h j W E J Z R E R n e U p F a j V t T T F h d F F v O H Z 1 T m o 0 L 0 g 3 Z H U z Y m E 3 R U t n b y 9 Q e j k 4 O H N r b k Z z Z T B X a T E r K 0 9 F S D F L d F h E N i s v L 2 5 x a D V x b F R w d z V l Z l B G R j l P b l R C O G V Q S D h l c 1 d i T X d i O T Q 4 O D V i S z N G N W V P M 2 J z c 0 d p T U R 1 V D A v U 3 B v d T E 1 e W N y S j V 4 U l l B Y U R R Y W k 1 V m d R T T Y y d 2 J 4 e V Y 0 Y 1 J F U k Z S R G 9 a V l J J N G l G a 1 B l N F Q x a y 9 m e E R r W V l w O S t 5 Q X Z F M E h 3 T W J X R U N J a W V u Y m t F b m N N Y W J v U z R k R m g y S H g r Q 2 h y N 2 Q 4 S 3 I x V D Z D d D d 6 c V U 4 M 2 J v R U V E T k d q U U F H U E h q c 1 d W S z F m e X Z h N U x s e T Q y a j Q 4 Y 0 9 S S 0 R C M X M y Z j A 5 T V R F U j h m R H c 4 U E R 3 c 2 p p d V Z T c 3 l Z T V F Q Q n d j S G 8 z N y s v K 2 Z q T m 1 6 Z X h a Y 3 N X d E d q U k F y N i t 2 Z 0 N B U j Q 4 Z V l k R 2 l S Z V p y Y 3 A v Q 2 w v Z F l T R W h J S W Q v b G Z 3 N G V Q Q W l o V U F p M V d v M k l p Q W d B d 0 N 1 d n Z H S 3 h v a 3 N n R U J R N G o 2 K 3 Z y O V Z x c n V Q S G p 3 U E l X U z N W c W x X c k l 0 Z m 1 D T G F h e H J k b z B j T G k 5 Z G 1 6 W n k y Z W F K a W V Y d m d m Y k J F U k V a V U g v R F J N N U V E e U 5 o M m c v T z B Y b U R T M m Z 6 c H V p e k h 0 R W R R b k R z S D V y Z l l P c k l 5 S W l B c k R X Z U t H N 2 k v T 3 d J W D c r M 0 h 3 N W x y O G s 3 Q U h W Z H p x S X N q b l Z i a E l Q Y U d R Z X F L c W V 6 M D R T O X h 1 S E U w L 0 F B Q W d B R W x F U V Z T S 0 5 m K 0 x M N z Z J b m o x N 1 d o e j c 4 O D g v Y 2 Z q d 1 l j e V p N O G Z x K 3 R E U V V K d n p I R H A w e V B 6 N 1 c 3 Z H V v V 2 J O b X N q S 3 l z T E 1 t V E 9 S b U p p S W t K Q V F S R V p H U X F s V V F x b F V Z d W Z P b m Z E d z h N R G 8 w Y V B O N D Z w V X F Z T H c 4 S E F B U U V w S 0 N r S k N R d U R z N 0 d 5 M W t t a j E 2 d F d G Z m 4 4 Y W p R W j c 5 d X l C M F d q R T d O b X p 6 Y 2 Q v L 3 Z s b m V I b D V t V j h Y S n F 5 e T V j a V J J e E F L a F F n S 0 N p b 3 c 4 S k h M N W Z s d W V j e k t 5 c 0 t S S T B m U X Z Y d j N Z d F d S V j J o b 3 F N V U t O b H Z i L z B K Q 1 F 2 R H V 1 K y t h W D I v Z H V o V m J 0 M j U 5 N m 5 z V E V S R T l M e G h X R V R t U V F P W U 0 r Z H V k b 0 F 6 Z l h x U n h 5 d k R 0 Y 0 g 3 e m J V Q W d k R k J s U k V S V U Z B M H J 0 V W Z E U 3 U x e D R m N S t u S X I v R l l k d n J U Z W Z x K 3 Z i R X Q w Y l R D L 1 d 2 S j Z l b m 1 q Y X R L b k Z z Z H p H M 2 8 4 Z k I y e U h P d G 5 a M m R p M 2 J 4 O W N Y V j B S R X h P R E V T T k d Z T m l 3 W V J B S U J E a D M 3 a H d B W V A 3 O C t S Q 0 x 4 W k R M N W N q S X l J Q m N M c 2 V D Q l F 2 Z z R 1 S 0 N R N G N P b 1 d M R m l x a G Z 2 N z U 1 e m w y N 2 R w b D d O c V d t c H N M V D A 3 T l k 3 e T g 4 U E J 5 W m 1 a b m 8 z Y n M z Q m c 0 Y 2 l N d V h M M l B j d U h H N G U v Z X V l W l d X W H E v S E g z L z h n U U 1 I R G x p O E o 2 U F J h R z d J M 3 I x N 2 R 3 d 1 l N T U J p Y n B W S 2 h k T 2 5 U O E 5 v T k t K Z n Y z N E Y x a k o 1 O G 1 T T G h 1 M U F U d U 4 1 S U d l M W 1 s Q W 9 o R U F n T U R k U X Q 5 V 3 p L a k 1 6 R T U w N y 8 3 Z F Z 2 M W V 2 W H V q Z H U 3 Z k Z O V E t a e k t K N W V 0 N W 0 2 M E J P Y j d I a W h u T k V S R V R s Q m N N c U l n Z V R 0 K z h D N W Q 1 Z F F M Y j F Y M 3 J 6 a y 8 w d 0 N a c k l Z N U M 5 Y n J 1 N U x o R V J s W X p j M E V x W H J Z W k t s d 2 F s U G g y Z X p w V 0 t Q V j l T V X B K R l R 5 Z 2 d w O G N V Q U t 2 a n d I L 2 h T b D Z I R H g r R 1 J x T k J n d 1 l O a 0 p X V m h U W n Q y d U R i Y j c v R m h B a 1 R N S G 5 5 W k F R R 0 J x S k N o U W 9 3 R 2 8 z N D R v c 3 Z v T l Z x O G Z Y W F h 5 T W 9 L Q W l Y T G w z Q 2 d n V U x V S z l l U F h P d n E 5 e l Z V R E t a R E Z x d E Z 2 M z c 5 M G V 2 W H I z U X E x Z X Z J c j I z U j Q 4 Z T R j Y 2 Z m N 1 I 1 e n N Q R H c 3 e V Z j Z T N h d F d q U W 9 J R k Z V L 0 x j c C 9 V T k h E Z 1 F B Q k F V R k d R M X g 1 N D l l N k R U N m R D d 1 l V T m N 1 M 1 l O c z J m U H R n c U d B R 0 R m d m 4 z W X Y z O C 8 v U D M 5 e m N l U 2 s 1 U H g 2 N i s v W X U v Z X Z R Q 0 F 0 O T k r R y 8 z N z k 4 Z j k r L 2 Z O V 3 c y a m 8 2 U E 5 U M V B N S l p W S 0 x i W W k x c X R Y e i t w K 0 0 y Z k 9 0 S G 9 h N E d 1 d n Z X W i t i V F F h Y l Q 0 R m t v a U l p U D d E L z F N U 0 9 a a l F 6 U j N P c m R w Q 2 Z Y a G Z r Y 1 p s L 2 Z Z T F p L K z l D Z k N u c j B S R X B Z N V U 1 Q X l w c 3 p N O G 5 p S 2 9 B b k l h Y S t m d E N R W D g x M k Q 5 O G V P Q W R W a W w x V 3 F 4 W W N N R 2 R P e l k w Z H p V d T J Q S G p x a G V 2 V H F D Z z R N a E Z P Y X M w T D E r L 1 R w b X p w e U p y S 3 d z e k o 0 O U c v W H I x M G R T V W h K b X p w d 0 p E d z h Q V E o w N j F U e m 5 6 c D A 3 b 2 R m c j B h W k 5 H e H c v Z m h 4 O S t 2 V E J k O T k 5 a C 9 U M G R B d 2 R P c l R R N y s z U 3 B V c 1 F p O F h 3 O X Z h M k 9 1 Z m k 0 b 0 p 1 M 2 J w Q n E 5 V m k x Y X B W Y U 5 x M E t i c D E 2 M l k r b j V 5 Y 2 p K a V l H S X R q Z W V V K 2 x h O T Y 5 Z X I 0 L 1 B Q U E V S S V N n c F N V R k x S d T N k c m l P c V Z T a W R P b l Q 2 T m h 3 N G F v V z d l d S t m a k t s U 3 N S R 1 J t S k d q V n E 0 T 2 J O b X d n S k N Z R 1 h s e G U 4 d k x 6 T U F k U 0 9 I V H V z d 2 l v b k o 2 Y 0 N W M 0 g x N m R Q S D R s N X I x c X l 4 T 0 s v U m F I R D g r S E h j d m 4 z Y m Z P e n E x Y X R Q b k p P S W l L a T h Z V m h G O U F 3 b 0 9 u V 0 Q r c 2 g r d 0 1 a U H h Q T 1 R u W G d Q M m p P U m N I c W x j R T g z S W l L a X N x Z G x 5 N V l X U V J F Q W J O e T R F W n M y Y l R M M 2 o 4 c X J m W H Z M Z m 9 i N z k r O U h S a 1 l H M 2 5 2 d l B Z d k c z a S s 4 O E F L Q W 5 P M T B 2 L 3 p 5 Q 3 p a d T N J a X F W Y X Z p b T I r K 1 F l W E t s W k d V b E l U U F A v O G N l c j B l Y y t i T U 1 X L 3 p T M G h J d 0 t a T m 0 5 Q 2 x T e G M 0 T 1 R r Q k F E N z Q 0 Q V B v O V h x c 1 c 3 Y 0 9 M N z M w V X F I Z l c 2 d F d y U k F Z R 0 l p W k 0 y Z m 1 l M D F T V W h J Q V d Q U 3 Z L b 3 c v L 3 Z n R H F h b X B H R E p r Q 0 N w V X F J R E 9 u V H R q e l p v M W F O c T B L V n h k W G M z W H J W a X h B a G t a R 1 J n N W N x V E Y r R F p 0 M m 1 E Z 3 d J R z R m Z n M y W n M y Y V Z h U j d G N l J t e l p w b z F L a V I r Y l d i M j M v O X p M S 3 p z N k h W Y W 5 I a n h n M k x z R X F w V k 5 x M U J p S W l v c k t P W V J Y U k 1 5 R H l x U W p a S z Y 5 R D g v Z k p J b z N M M n J X V l l S V V J F Z V d y W H I x N j Z O b X p w O D J l V W x G U l V W a X p a Z z F p W T J Q U n Z u M T d m U H J w c D V E S l p M a D c 5 e T R t V D U 2 T X p N e E 1 6 S j g v S D d W c j F 3 Y V F z M m 9 y T E N 3 T V R r N U 8 2 T k d q Q j N i d D J t V 2 V x M m Z Q b m d n T 0 R z W k x M N z J F Q 3 h j d U Z M c S t h d F d x U G Z I O F A v L z h B d 0 R t R 2 d v a k p T V U Z H e l p z U U 0 y Y U 5 k R 2 1 U U n N B U V A v K y 9 Y S H E x Q 2 x N b X p Z T m M r Z k 9 o W k 9 U R T d a c z J Z S 0 R C d z l p K 1 B E a E N B d 0 1 0 S m d q O S t s O G V R T 2 p 6 T X h N Y z N n R 0 F B O G Z Q c l M 2 d D l G b 3 h L M W J 0 e X l P V m F w V U N S Y 3 Z Y a 1 J L U 2 d v Q T R N c V Z L O U R w Z E 9 i e m F X b H A 1 d F Z V d V Y r U C t m U G 5 X O V R F Q n V 0 R V J F U 1 d H R l l S U F N P S 0 x o O F Z P Y X d 5 M 0 k y S D l u d 1 V u R j V x V X Z E R l J F U l U 1 c H c 0 Y 2 N L a V l U Z n c z e m J B e D Q 4 R E 9 X R k p Y a l Z y M X J R S 1 l v Q 2 N m a 3 V o b 2 F H b 1 h y M D Z G a T l l Y k c 2 Z W Z 1 N 2 N P Y 3 l a T X d k c G F X b W 9 X Y k 1 t L 1 B 6 O H p H T W V Q S G l B U z V j d V l j S 0 V D V G J E c j Z L c 3 F p c X N Z O G V P b 1 h M b H l n V 0 d X b m t 0 W H J 3 W V d W b F p t R F Z y b G 5 t Y m 8 0 d U x D N l p O b T R i U F B 2 c 0 1 F e V p N U V A z N j l i R j k r M 1 o w N 2 R v M T M 2 M k V q N H V N a k 1 U Q 2 h R d W Z l S T F T c W N T d 1 l j T X N q c z J a T X d j c l Z x e E F X b G 9 h W k R L W l J j a V g x N E l G Q z h 4 T j R u M T l m U X R W R X h F U l V Y b k Z z S X J v R 1 J G W H J R N X B 2 W W J R W F N u O F Q 2 U U J J R 3 Z u V H d 5 c m l J a W V V N 1 Z y M T d Z S 3 B T S W p J e E V a R 1 l s U F A v M 1 U 2 d n J j S n V o N T V R W T J l Z F d 0 V 3 h j c l Y 2 N U V Z R 0 F n a E V J a H R G b 3 Q v d m U v L z J I W H J s M E l E Z z d H c D U 5 K 2 l x V k x s M k w 0 O E 9 H W V B u M D Z n b 0 9 E N G V m b m g w O C s r Y 1 J x c T J G K 0 h s O W h C Q U R w N m V r M n I 5 M i t m V H Z D d z h N d H d y Y l R w M C 9 q O H V Y T G h Y c V N Y N j V k d T N i a D c 3 L y 9 4 d n Z 2 d j I v e D l F S U F x R l d y R n N h T U d Z T z V j K 2 Z p N n R X c n F G d T N M b 1 l Q S D E 3 b 3 V a c z J i V 2 9 S V m g w L 2 Z o e T d k K y s y d U V Z d W w x d H R h N n h S b 3 d Z M m J k b 0 V B R W h N V E 1 R d n Y v e U N J V U 9 H U U N h V F l k T 2 1 U V 2 p j d U x H N U Q 5 Y j Y 5 Z X R S d F d w V k t C U 0 t R d G R G U k V S V U h q R 3 N J b n F H W E x 2 M 1 E 4 c T B 6 N G 8 w e G h C N 2 s 2 d X J p S W l l U T B P S E R v V l V L a 1 h O b W p V d G p q O T Q 4 Q U N S a 1 p F M l F 5 T n Z i K z l D c j B L c V d i T W 1 U Q 1 l U V H B 3 N G d m W H I x e U 1 o S V F F O W U v Y k V n Q U V E S U J L S l V L d F d M V X l a T W d Y a n g 0 L 0 g r U E h q M G J a d F c 0 c 2 4 z V D J K M F d p M F d t R 1 V T e W F U V 1 I x N y t l V 1 h M W j Z J Q i t R M E 9 m Z n k 4 a X I w U F k 4 Y 0 9 Z S 1 Z L M W N p S 0 N n S V E 0 W U 1 z V G d Y S F I y T j N i d D M 0 L 0 R o d y 9 E e T h r S 0 5 H a l V R R l J X R k F R T U d v R W V Q S G 1 q Z n Z q M G t F b 2 5 W b k 5 u W j J l Y m Y 1 e l p Z e j J V c m p C T 0 p S R 2 p Z c 0 t I T i t w S 1 R r e k Z 4 N G t R W W p V W j A 3 O T R k R W 9 r R W F X b H B H R D k r U E h y M j d J b W V Q W H Z p d 0 l F R G F O V 3 F s Z F h Z e D F m T U V S R V J s W G N N c T R p Z U l Y R m d M V G c x Z W d Y Y X M 2 Z U x O Q z V 6 e X p v N H Z k Z 0 l z U E h U Y 3 l J a U t w d n l Q a k d 1 c 0 p v M E t m d 1 B M b z R k T z R h T k d 6 Y 2 l Q a j R l d 2 N I Q k N B c 0 x R N E 1 H R G N 6 b i 9 m M z l z V 1 R K R W t 5 W k 1 n W H o 1 O C t I c z d N e l h u K z l j S D B T a F V J a F Z x N W N h W F g 4 c D U 5 K 3 d 0 O S 8 v M j F 4 c k Z L b F N u a j U 1 W m Z S c 1 d O S E F E b F A 4 d n Y 4 O D g r U m t K Q 0 F y N z c 2 e W 1 h N D l i a T B 0 R F F z V 0 x B Q W Z u N S t t R G x 6 S m t R a U V m N z k 5 M S t j T 2 5 V S 3 g 0 O G Z S M E p D Q W x 4 Z F h S R V N F b 0 l Q U H Z n Q W N y a 2 N G e T l l e E 9 y V n E 3 R m t 5 U k t z W G J z V 0 R S c z J S S 0 5 H a m R D O G V Y U D g 4 O D g v U 0 V 4 T U 5 O Z j Z 0 Q 3 V k W W 1 K a U V C b 2 F D c k Z Z a k x D d 0 1 Q U D J 5 d E d q U j Z O T 2 5 U b z R j K 1 l N d G 1 6 W m d w U 1 V G U E 5 L d W x P b l R p R T V P U m x D b 1 J D S E R o M k N q N C 9 Q V T l W Q V J F V D B Q R 0 Z Z U m Z T T X V m W V l B T z I 1 T T B W K 0 1 x R D Y 2 S D Q 0 d C s 3 Z 3 d N c U l p T 2 g 1 b 2 x L c E l C Y U x N V 1 B H R E t 0 V l R i a z h Q V D B S R m h h R 1 h i d D I 0 Z F Z Y W H k z U y 9 J K 3 Z D Q U 1 B Z D N k M 3 E y T 1 B Q M j F Q c V Z S Q 3 E 5 W G l r M D g r U W N 1 V 0 x R d D F M d z h Q R H d 3 Z E 9 o V E 5 t a l d E d D d j M 3 B r M m J o c 2 p J U 0 F B N V d 5 b k h q a D J M T m 0 z Y V d B U m Z M N z c 0 S X B Z d l g 0 N k l p Q W p z M 3 I w Y m Y v M z F G O D Z k T z R j R 0 R S c m d 4 b z B i M k x O b k R 4 U U t C Z n I x N n d l N V h G N l V 0 M j V s M m J K b G N I Z D N 4 O W R m Z n c x d m I y K 0 x j K z N i d D B m T G x p M F J F a E t D Z D k 1 N U I x V 3 F W Q U V B W E x 0 M k R a c z N i N G J K W k V L R k N o V X d k d X p Z c D Z x Q m l J a m 9 l U 0 l 3 b V l y d 2 l a b U k 3 Q 0 p q N 1 Z L b 1 R 4 d 3 E w a G l o b X p z c W h L M k J 3 S 2 5 n b j B B V E V S R 1 Z a Z 2 F E Q V d K e D h Y O W 1 t c G F X a G o x N z l x Q m x 5 N W F G M 2 h h W m t K Q 0 E x T l J V Y z Y 4 c m s 4 a 0 V n V U J R N 0 J y e X l z a k l n R m d z Z m 1 M b 0 Z S c 2 J D M T l m W D Z 0 V l h Q Y X N n N G l J N k h u Q n N J c W 9 C Q m d m U F V U e V o 1 O E F l W H B s R k l h a X k w Z H c r V E R F U V Z V U k V S R V J F U k V S b F R 3 M n d D R X F B V U t 2 Q 3 B D M 2 U 3 Z k k 0 N V I v N 0 l J e E 5 j V U J G U k V S R V J F U k V S R 1 Z E Z 3 l y a U V x S V M 5 Y 2 V F R G d Y c 1 V l R 1 h v L 0 1 i V D g 2 c G l B a U l p S W l J a U t p V W 9 C a E Z W R U p F Y 2 d W V U h U c V Z 1 U n h t c E 9 I W W J n Y j U 0 Q 0 t p S W l J a U l p S W l F b 2 V 3 e X F p R X F U b z B C V k N O K 3 N u S n h V a 2 M 5 T m F C M V J E U k V S R V J F U k V W U E l Z V m h H V k p J a 1 V M d D E 2 R j N t W U x 2 b 1 N 0 T 2 V q S E Z B U U V S R V J F U k V S V W N s a V d F V l V 3 c H p m Y k F l U m o y K 1 J 4 M l Z 1 V 1 F j W W p R N m 9 p S W l J a U l p S W l L a m t N S 3 d p S 2 1 s Q 0 l W e D Z E Q 2 p 5 c 0 9 6 R W U x Q W Y z Z S t B Z 2 9 p S W l J a U l p S W h L R H N N c W 9 s S k E 5 c 3 J y R U F m V 0 t 2 S z R y Q j A v d 2 F U V k 9 L Q W l J a U l p S W l J a W 9 w T E J z S X F v b E h E c k 0 2 a k l Z N H d a N l Z D R 2 I z Z E F O V V J F U k V S R V J F U W x n M k V W V V N r a E N Y b 0 I w b m 9 O a X p 4 T y t j Y 3 V H R k 5 U S E Z B U k V S R V J F U k V S M G J Q S H N J c W 9 G S E h 0 W G Z U V l Z k R H J r Y m 5 0 U i 9 z W F E w U k V S R V J F U k Z R Q 0 d G W V J s U 0 x p c W d H U U 5 X d F I 1 S E d h a z R k a H V C d m 5 n S X F J a U l p S W l J a U l u a T J H V l V T b G p H d l B B W U J Z W E 9 S e E d l d F h P c U F h S W l J a U l p S W l v b W V M W V J W U k t T U D A 5 b 0 d p N C 9 0 R k h x Z S 9 l U l d h R T R j Z F V C R V J F U k V S R V J I U n M 4 T 3 d p c W d V V W 5 U K 0 N F S j N 6 e U t Q e S 9 o c F B V d 3 F w U U 1 x S W l J a U l p S W l J b m 8 y R 0 Z Z U m x V S U N K e W U 0 O X Y 2 N H l P T k 1 X W m 5 J M 0 x y Q k F S V V J F U k V S R V J F U l B S c 0 1 x N G h L S 2 R t c m I w Q l N N N m p J N D l S S E Q 4 Q V F l O U 1 C R l J F U k V S R V J F U k U 1 S H N N c W 9 s T E 1 i Y 0 R 3 W W 8 x T F g 3 c 1 V N Q n J 0 W E E w U k V S R V J F U k d S N H p H c 0 l p c k Z 4 Q U U x N F B 4 V y t 5 S 1 B N O X l O Z y t w Q X V B T X F J a U l p S W l J a U l u S X N o b F Z F c F p 4 c j k z N F F 5 S n l M U E M 1 c n g w O H d w c W M 2 b 0 N J a U l p S W l J a U l p e D J G W V J W V E t D U l F 1 Y 1 B r d 3 B N a m p U Q m 8 x T W p h d W N V Q k Z S R V J F U k V S R V J J N 0 R z S X F v R E p D M z d R a F I 1 Y X B G S H F j O U V 3 b m R 2 N W N j V U J F U k V S R V J F U k d S W X p D c 0 l p b 0 x o R U s 0 R C 8 2 M F d F U F Q x e T Z C U 2 F 1 e G M w R k V S R V J F U k V S R W p z R 3 d p c W l N a 0 5 R S 0 x s Y X p k V 0 5 L T W p J M 3 I z T k F S V V J F U k V S R V J F V D J 4 N 0 N L c U F 4 e D d U V V F R b m V Q S W 8 5 V E h 6 M E E z Y j h Y S F Z B U k V S R V J F U k V S a 1 g w e H J D S X F R d 1 F 5 W j d q M U g x Y X N z Z W 5 m T F l a S n J i S n p S V V J F U k V S R V J F V D J 4 Y k N L c U l 4 e G F 2 S X F u Q n E 5 V X V S e H h y U k h 5 U H h 4 c l F N c U l p S W l J a U l p S X J J Z m h s V k V a W k R i d 0 J F U U 9 N b U t Q R T U 5 N G p C M E Y v N X h R R V Z F U k V S R V J F U k U 5 c 0 d 3 a X F n T U V y c D d 3 c V Z I L z J L T l R W K z d o T n N C a V l p S W l J a U l x T l J p V 0 V W V V J z b m J k S U N r V n A w a W p 6 T m 1 w Q 0 5 q d 3 l v S F Z F U k V S R V J F U k V U M D l C a F d F W l Z W Q W d I Y 2 g 0 d 0 J o R V g v T n R i O G R S e m F D M U V P S 0 l x S W l J a U l p S W p v N l R D c 0 l p c k R S S l g 4 b 2 V q e V V i S E d w c T l h Q k d O N n F w M H J J a U l p S W l J a U l u b z Z E S 3 V J e W p p W H J q M G d y a H B R N U h F b W x S S n B 5 K 1 l E S n F N R H F p S W l J a U l p S W l J c U h v W l Z S R 1 d k U 0 F T U G t a T U F r Y m p J U S 9 Y W G 8 2 S G M 5 W X N E a W l J a U l p S W l J a U l x S G 9 a V l J N O E J V Z V V x Y 0 8 z Z X Q x a G p z M 1 p 0 a G Y 3 N n Y z Y X V p S W l J a U l p S W l L a D R H R l l S U F N m a z c z U 0 Z w R l p 3 M F F l Y V R F a G J O a D h t b G R M K 1 J S R V J F U k V S R V J F V k V j T X F v d W V G U U F D U G t S T W d r R G t Y Z W F n e F B R M X B x O E l j V U J R U k V S R V J F U k Z S M F R D c 0 l u c U 9 D T D E 5 N E 5 a L 2 F M S E c 2 a T c 4 Q T l X K z M r e G N F U k V S R V J F U k V W S F J N S 3 d p Z X M 3 S V h u O E x U b z F l S 2 R i W X p K O D N 3 a E F Y W S t l S 2 l J a U l p S W l J a U F x U F l S W F J j O G g 5 e U J n S V h O M k t Q a k R i Z 0 x R b G M y S F N x T z F m R k J F U k V S R V J F V k V o T U t 3 a W V n N E p G Q z d 3 R 0 R h d V d H T 3 p I e V l o Z m Z X M 2 R x N k l p S W l J a U l p S X F I Q V l W a E U 5 c D Z R T k d z R z V k W W R p a m R Y K 2 N 3 c n F Z d 2 Z 0 W E J F U k V S R V J F U k Z S d 1 J o V 0 V U M 0 g z U H A 4 R E Z I b H F z V W F t N 0 Z 4 T m J J V D c 5 b T V J a U l p S W l J a U l x S W 5 Z M W h G O U R 5 V F N P R T V M a F F D b V h Q U n g r c j F T R n N 5 Q j l E c j d G O F h F U k V S R V J F U l V U N F l W a E U 5 N T B R V k s 4 R z l t U D J y R E F s M 2 t M W n F r W j B y S W l J a U l p S W l J c 2 9 m d 3 l x a W N z Q 3 B V V F B J M j N Z c T F s a H Q x R i 9 J M n Y 2 a m 5 T c 2 l J a U l p S W l J a X N v M W h G V k U 1 N G R y b l k 0 Z 0 R h e F Z y c k h M M 0 5 t a i t P b W J u a W 9 p S W l J a U l p S W l z T W F 3 a U t p O U V Z b m l P L 1 F J Q 3 V h S l l 3 O V B Y T E l I K z Z t V T d G M F Z F U k V S R V J F U m t p V 0 V W V V R r a T l Q U 0 d 4 N G d K e F J 1 Y 2 5 Z M 1 V S Y k 9 S Z m U r T 2 Z Z c 2 l J a U l p S W l J a X l v T m h G V k U 1 S T M y e E V S V H Z m b E N z c 1 N h T k d v L 2 1 U N E 1 w T T h Q T 1 Z S R V J F U k V S R V J I b F l G a E Z W Q T Y 1 Z k J R Q 1 N j M m d Z b z A x c H F i Z z B j S V p n R T V u N T Z x S W l J a U l p S W l J R 0 Z Z U m x V O E N J V H p H V F l Y U X c 2 d F l 3 d z J 4 T j V H M m Z E N W d N d G 0 1 T U N J a U l p S W l J a X J 2 R 0 Z Z U m x W T k N O M 2 Q 0 a n A 4 S 2 l N W E Z H c T g 5 S D R Y T X J S d n N Y Q l V S R V J F U k V S R 1 Z k d 3 l y a U 1 v e G N m V 2 F j Q j h 5 d X R q a l Z Y L 3 N n d n I 0 b j N h c 2 l J a U l p S W l J a U 1 v N 2 h s V k U 1 W n p z M V Z h U W Q z a X Y y T 0 1 6 M X E y Q T d 2 S j V P M V p F U k V S R V J F U k U 1 U m 5 E S 2 l L Q 2 E 4 L y t r T l p y V 0 x 6 Q k p p U F N s c 3 h C O X I w N z l p M k t p S W l J a U l p S X l p V 0 d W V V N V M D N C O T F H U 0 l m U D J L T m R 5 a z F l T F I v R 2 t 3 c H F m Y X V U Q W l J a U l p S W l J c W J 4 a F d F U k V B U U N C W H d I U D h s e E E 0 e V l v M T N w a W F n d F J 2 c G d F N m 5 a M H J J e U l p S W l J a W 9 2 S 0 V Z U l V S b V l r c V Y 0 S E g 2 T W 5 G S G 0 r N E U 0 Z l V a Z l B z V 0 J F U k V S R V J F U k d W T n d 5 c m l N a U N 0 R U V q d U E w Z V Z l e n h 1 Z 3 Y v S U 8 z Y k 9 Z R F J h T W V x a U l p S W l J a U l x T H h n V 0 V W R V Z w e m Z h Q X R G N X c r T F B W N T c 5 b S t r c n d v R F R B e X N p S W p 5 b z F L c E V C O G Z E N k 9 O Y 1 A v U m 8 w Z T R m L z k r c 2 V h O W V m U G 1 V O V d s M V d x T G R I M X l j a k t P S H o 4 T 3 B W T D V W U G N s S W l J a X l z V 3 d p b 2 h z Y 3 Z t b 0 w y U 3 Z 2 b E h z O F p x L 1 R 5 S j l 6 U k x B W k x K a l Z V U k V 6 N C t v c U N n T U d q U U l t W m 1 a V n V m V 3 J W d U h T W k 1 t R l h u T 2 8 w Z V B Z d m p 3 N F l p T W p D e F d U U T h l U E V E L y 9 2 M X g 3 T m l 4 U W 8 r N W Z Q a 3 l a c z J h a G N U R X h D Z G V s N W F X a H F p b 0 t P e m R 1 e G N B Y 1 B y M G F V U k V S R H p 4 V j F 4 Y 1 h M S G V C e E V S R V p W d D R w S X V n S W h L T C 9 k U H h p Q T d O U V g 2 c T F l S 0 5 W N F R j U l F D a V J S d U E w Y 0 F B b 0 d k c X l N a W V u N F p E Q V l J a F V Y N 2 1 X S m l Z a U t X T G w y S 1 d y V n E 0 W l Z Y W G d F Q W p C N D l H c k d 4 c 1 F X T z N i c D F L e F F L Q l h 4 O W Z W R 3 R X a l V z W E x n U W d Z R 0 J x R m F 0 V 3 J I c U I 0 Q U R C d z R n S 2 l v S 1 N V b E p T R X h N U k V w S 0 N n R E E x Z F V W c l Z x M X d y e D U 4 N k J V S 2 l F U 2 l X e U 8 x K 3 Y x N k 5 H a k J 3 W V B I b H p z R 2 9 p S W l L a H N Z b G h G U l B r V G l l R T V i a X B T d m h x U D d B Z k Y y N D Z p U G 5 v Q U F P R D I 4 V W g 3 V m t a R T l G e k x 6 c z R 1 V W x p b F V x a 3 d m Z n A w R 0 k x R 2 h J Y U d R a X p P K 1 N 2 Z U 8 r K z h n O V R V M U F M S F M 2 V l N B S U J B S U 1 E R W l S T X h l U E J n e k p z M 0 Q w d V h M a l h Q V l Z S N n Z S N l B I a j F D b F N w V m N P d l d M Y l J 2 M 3 g 3 O S t 2 V 0 R y N i t 2 K 1 p x U F B 2 b 2 8 z e k N x V z d k d X h i b 3 Z F U k V S b F g w T X E 0 a m 9 p U V R P Y 2 5 o T 2 1 v b V V h Z U 5 o e X J M Z X F s S V k 2 c U 1 I S U J C T D R O c n Z F e n R Y U j B S V T l v U 0 h o e U 1 q S X d P M 2 I 5 O E d B R 3 p m d m g w e W 1 R e X R X c l Z D U k V R R U R B W U R i d C s r a m F 5 c 0 x H e m V 2 T m x x Z l B m d T N T R 1 J T T X l 2 T l J v T l F r T k R F U n N i a T V r e l o 2 S k t s U 3 J t Y 3 g w N 2 R p e H l m V D Q r U G h n O G V E Q 1 d M b D J L Z i 8 3 N U I 2 N n V y c m g 2 O V d x K z E r Z j J 5 R H A w N k J B d V h M Z 0 F B S 2 h m d n o 0 N m R l c U V U c D A 2 Q W N q W j h s a X B V a V d M b 0 l x S W l J Z 2 9 Q d 3 l y a U t o Q U l o O W Z l R T J j a n B U W l V 3 Q z l y b G h 6 c V A 3 Y 0 E 1 U F J D T G Y r U T d r b G t J a k t 0 Y U 5 I a n l J a E l R R T Z Y Y z U v V H c 4 Y 0 9 B Q 0 J R S U E 2 Z G V y Z z U 1 O S 9 o a 2 F q Z 2 N G Z 2 d N b G t z Z 2 l y c 3 J P e l l U U W E w Y T F i T j N O W W x a Y V d o c W x U c C t M Y X R X d V l P S E V p b W p W c m h t U E h q c U Z X c l Z y d z k v Y 3 Z k b z N 2 d n Z z d W F 0 Z X V q Z U R n W V B 6 N D Q 0 L z Q r Z W V m O D c w M k 9 6 c 2 J B U E R i Y j c r W l Y 0 U D E 3 O T h m U V V G Q n h i N C 9 F U k V S b F c 4 T X E 0 a W 9 V T V N C d G V B e G F q T F N G c z B x O W h 6 c X c z O E F l a T N j a G 9 5 e F k y V k V S R 1 Z M V 0 Z n W U F P R D Q 4 Z U 9 Z T l d z V z F x e F p B M 2 Q z Z H d E Q W p o M D d B Q U J U c G t 5 Q l N x W E N r a V Z M e k 9 P M m J k d U d O V 3 Z X V 0 d 3 U G p J e U 1 4 S T B i T n p C K y 9 I a T B h O W N P e W N u S l d M a H d J W m 8 z Y j Q 3 U T B O Q m k x e W d R Q 0 J B Y 0 h B d 0 F D Q W t K U V V o S V N M N 1 h I a m x 5 Q k h Q b X p N S F N w V X R S c z J a T j g v S H o 1 O D l E b z l F Q U F I U T Z I Z T d j d V l O V H A w N E J B R j U r K 1 d V Q X d G O S 8 v W l Z 2 W T N h M V d s M 3 M r b 2 1 J a U t o c 1 k x a E Z S S V h t O U Z J V H V J K 1 l n U F J W W W N W K 3 l w L z Z 4 R 0 V Z b F Z u d 0 d E V V p F U E U v U V V S R X R t Z z B H a m c 3 T z l z O G x 6 Z X N h d G V 1 S F h 4 O W Z k R 2 t T U k 1 B d 1 B M b H k y R X l t V E J r e U J C a 1 p t Y k N h R F F X K 3 A 0 S 2 h R S y 8 v L z Y 3 K 1 h X V k t s W E 0 4 M l p t W n V M O C t m T m 8 y Y k p s b 2 V k Y n V Y S W w 3 d C s v R D Z Q U k N K M U 9 o M l B I a m l F a U l n S k F 6 d E 1 P a V l p S W l Q T E R U N H B F V k N T e T V p M k J i Q V B T M X l 3 c G R t Q 2 x Q W H N h c V F 0 b X d I U D h s O E Q v T i 9 V b E l p T E F h R F J D S 0 J S Q 3 F W V E M w O V B U N H B 6 Z y 8 3 Z F E 1 M z E 2 b m x n c 0 5 n Z E t l L 2 Z 1 U l d S a 0 p E N y s r R 1 A 0 K 3 Z x a V c 3 Z H V 5 T X d z Z k s v Q j l l d l h t M E 1 r c l Z h T E 4 5 N T R 3 e n o z e n A w N 3 N X b l R K c 3 l j T 1 J P d n Z 2 c H F v Z V p i c z J h T n V h N 0 Z p e G N q S k N R R W Z m c j B N W i t m T j I 4 Z V B E d z g 4 d T F q Z G Y z N m R Y a D R l Q l M 2 Z m l J a U l u c C t N S 3 d p b 2 l L V H Z m N F d B Q 0 I 5 O W J m R m 5 r U D M 3 M F U 4 b W h z S 3 o w a 3 p J S E N X M j Z z M E l x S X l K e j Q r S G p k d T N F Q 0 5 H a l V R R m h h R 2 t K Q V F w S 2 F t b 2 1 I R G h o Y l g 1 W V p W d H A 0 U 2 V P U E d E Y X h j d V J K T 1 R r N z Q 4 T U 1 Q Q V F C a n g 0 N D E 5 O F h L S 3 l r c E N k O S 8 v e j N h d E d s a k R x T 0 F u T W J x N G V I a E F J Q 2 h R N G R h a k 9 u Z H V 6 Z W l v c U l 3 Y j k 0 O E x G K y t I R l d y V m k z M C t 6 d D Q 4 Q 0 F B S U N V b E J W R l J V V 2 p T c E F s b X o 1 N k 5 z M m Z Q R m 1 y O H h J a 1 R D e D J R R V J F U j B m T 0 J Z U l V S R l l 2 c z l i Z G c w d X V S c 1 g 1 R n N l Z l E z N 3 F P U j d N L 2 g 5 Z V V y e U Z 3 Y 2 J W a m R V U k U 5 c F d k b k F S a l N o S j A w W m N C Q U x y b 1 N 6 b i 9 2 S G 9 a S G 1 P b X d L b H g 4 M E x Q Z G V m T 0 h W e T h l Q k h I a m g w R E F J d 2 Z Q e D R p a 1 F o V H A w N U Y x Y X B W c 1 h E a F F n Q 0 F 0 N 2 U z e F R o Y k l S V U F Q S G p 3 Q U Z P b l R v V l d x N F Z D b 1 R B M 1 g z L 2 p q V G R z W G 4 v c j F p M T g v L z M z Q 0 F v S 1 F 0 d T J i U X R W c z F n c 3 h 0 U 3 B V e k Y w N k Z C T W 5 6 N G R L M W F z Z 0 V 3 b U s z Q m N Z b U l p Y n R 5 N E F S Y 1 h G e H c 3 Z G d 6 N z l 1 M 0 R O O T k 4 Z z A 2 Z E 9 x R j V j O H V 2 M l p J b F M x Q 2 5 U a D I 4 O D g 0 N 0 Z z Z n o 5 c 0 V p S W l L a T h v R m h G U k V W b S 9 P Y j d X R F M 2 N U c 1 Y V U y e D V 6 R G N p V V B L a k l u d y t t S U 9 o S j V l Z H F 5 T 2 l P a n B H Z U p p b 0 R v U U R 2 V 0 p 3 K 1 p q Q W 1 j N X h B R 0 J F T W 9 W V U x 6 W E U 2 S U t 0 c m V 4 N V d m R W l C R V d Q Y W 1 t V E p t Q z V z M m J R e T Z Y b z B X T E Z 0 a T B h U k 0 y Y n R 5 S X J W d T N 3 c 3 Z M Q y s z Y X R j d T V y N D B u c W Q 2 N W N 3 Z V R K M C t H U n F O Q l l H Q W d r c E t T b n V M Z F B w b X Z y e S 9 H a m g y T E 9 Y U G 0 0 T 3 p a c z N q d H R k Y 0 t I T E 4 3 O T I 0 M G J k b 1 U w Z E h S N k 5 p e E k 4 N m R P N G R w M D Z a a H h Z b 1 Y 1 a W J y d V Z h d V h J b E t s U 2 9 W T 2 t B a k l p S 2 k 1 e G Z E S 2 l K N k t 2 S z N P d 0 Y 2 S F R L M 2 J p a j J I T m t Q N 2 l O b C t t Z n d u R F F U W X Y v Q 2 J 5 M G h J b k l V N 2 R t L 2 9 k c T N H N 3 F y b H l G d 2 x r U G V y a k 9 j V z d h R 0 9 L R E d V O D g 5 Y X R R b 0 J B V U Z J V D Q r S H J O b X p V T G p 4 b z B o b C 8 r M 0 h U c D N C W l d 2 c n k 4 V 0 x G a U F p S W d J a k I 4 L z N o e F c 1 Z m E x Q W 9 C R G h 3 N U J w V k p o L 3 Z 6 N T J M b H p w M F B E S 2 d C b z F h b 1 Z h d G V 1 a m N x V k t 4 Z D Q 3 Y j E 3 O T d C c j F 5 N U 1 u e j R k M G R I U j V 0 V m p h O W V 1 a F p 1 Y m 0 w U H J K Q 0 l p b 3 J L T l l S V V J Q V F Y 1 e C 9 k a D B t c V J 0 Z k 9 u W X M 5 a F R I M k V S O U 1 u d 0 d Q M F p F Z 2 J O T E p q Z F V S R W h X Z F N L W k c 1 K 1 g 5 U W 5 6 Z 0 1 v Y m N Q W F B z T W d u U E x O a E R J R l h h N 1 I r N U t x Z m o 0 Z U p 2 b m p 4 O C 9 q c 0 R B U U t 4 Y 3 V S T H I x c T F E W k d R a 3 h H S X h 4 T 0 t j d j d i c G R E c m 8 5 W H F J e F d K M D Z 0 U U p y N z M y R 2 9 L Q 2 d 1 e F d Y M E V l R D Z w V U t o V U E 2 M j J L M z M z M 0 h T c F Z x b 1 N t V F p 1 Y W o z b D d l K 1 B 6 e n o v S G 1 U T m 5 N S F B t V E l 2 c k 5 S b 0 5 E a H c 0 Z 0 t O S G o 1 c V B W Y W x T Q m F 0 V 3 J i T D N X e U F p S X F K U 2 p t R V Z F Z G 1 G N H Y y Z W d F a U V y T z A v R m 5 z T 2 s x Y U Q x S V V 6 N F R a d 0 J K e m Z i R 2 Z I N m 9 p S U N t W l N L Z k Z v V G l n T T h i R n c 3 V E 1 J O H Z a Z G 5 u a 0 5 m L y 8 5 T j J K a V l 2 R H h 4 e D l E T E J a a j Z O Q 2 g 2 T i s v U D J R e W 1 i b E h s R k t w e E p r e l o 3 Q m l 4 U X B z M 2 J v V l B q N C t 6 N 1 R H V z d k d T R k Z G Z m N F d 6 c 3 p Q R V l q R 0 9 I V H N H b 1 Z C b 1 V Z Z l J h T V N W S z F j d 2 R 1 e F l t O X N Y Y T l h c 2 l Z a 1 R K M W 9 j V z d o d 0 l Z S 0 R n L 0 h 1 d S s r Y W o r V m R j V V p F U k V U b E I 4 T X F J c k l i U l p l U E l G U z R J T 0 9 I N z R v L 2 l j b U V q U F V y W U x o e k c 2 N G h n d 0 d C N 1 l i Q 1 J F V D J s S j J j a E x R b G M 1 Q 2 Q v Q U J 1 U T B i R H V X V 2 J a M T Z E V n F 2 R m 1 q V n J v R k F v M E t Y T G Y w R l p i a 2 p s N n B y e k l J c V V s Q l R F e D h k R E p C S k J v Y k R m a X E 5 Y 0 4 y L 2 V 4 U D M 3 O S t I a T R t T H p 2 R l F x T l Q v a E w 3 Z S t J V U 9 H V 0 Z 3 d k Z B b 3 h h Z E l r T k d 2 V 3 p P W W N Y b D V l V m c z Z 3 Y v M z J X M V N z V 0 R I Z n h 2 Q k V S R V J V Z m p D c 0 l p S z d j b T d U Q V F K b k 9 k S l h M d 1 p N c G 1 M U G 9 6 c T R C N G J F Z S 9 B W U 5 S a 0 N t Y k 1 k S 3 l R a X N t U 0 l p O E d q d V Z N Q m t 3 b G V Y M 3 h 0 b D c 1 V W h X R T B H a T F l c j F 5 N U V 2 S H g 4 U m d 4 W W 9 U T k V N c l B 6 d z l B e n N x b T Y 5 Z X Z G M 3 Z y W D B a R 0 J n R G J U e G V N a V l u Q n B F b V Q 0 T z d 1 a m 4 v L y 9 S Z k x s a T N E M E t G R E l a V k t 6 Z G R V c l Z v V j R l S G h 5 T T d P Q n B D e i t z b l c 2 c W 4 4 Z 2 l v a U l p S 2 l n a k N z S W l L N 2 s 3 M 1 d D Z 0 t a R E d u T H Z 3 R U 1 o b U x Q b z d 0 M E R p b l R K O E p y O G d 3 S V B i M E x I a 0 J F V k F 6 c G E 1 Y y s w N k J x L y 8 3 O V V L d l Z P S H I w S 0 F R Q 0 F l U n l P Y j c v L 2 5 2 c z N i c 1 h U W n M y e F h 2 d n Z X Z H p Y S l V x V m V E a j Q 0 U F Z x M W R E c F Z K a D R N Q 0 J o Y n B m W k d R a 0 R o d z R B T G x j R G 9 s R W d x a W 9 L Q U J B c F V x V k x L N 1 R h c l d Z U E h r e U p C S U p G a T F h a E V 1 W E x t S G h 3 b 1 U 0 Z W Z J a 1 h u L z l k Z m o 3 K z V 1 M y 9 v b E V J d k 0 v a l V Z a m R E c W R 4 Y T h x V m F y a y s 3 V E F R N G N P N G R 0 d n Y 3 V T Z i c X R u R l F C S U p C T H M y T E d q V U 8 r V m l J a U l u Z z h N c T R q S U l a d 2 F O W V B Y N U p s S V h U Z 0 R K c T I y M l B O a z M 3 d U R o M V B I d 2 5 Q V V p F a U M 2 O X V 4 U W l J a V F M V i 9 O d 3 p 4 c 2 Z B W U 0 r V 1 p y Y W l L a k l 4 R V p H U W t S Q 0 l S d W 5 Y c k J y R l l q T V R F U k F R S E I y U H E x S 2 s y V n l r Q k 9 T d W h 4 b 3 d a Z y 9 u e j U 2 T j I 3 Z G 9 X d l o y Z V J D c V Z J a k l 5 R X F i L 1 g r M n F V Q 2 p R c 1 d O S H Z Q T E t L e G J Y T 1 R r N W 9 Y N z k r d W p l d l R 0 O G Z I e l F 1 b l Z y M U s 1 Z E c 3 d D I 3 Y 0 w 1 O C t k e D V N Z 1 J x T l Z x O D R x c U o v b n F x N i 9 5 U F Z l L 2 Z u M n J m b F Z Q W W 1 z R k d C R V J F V D N m Q k N i V F U r e l R J U 0 l x Z 0 N I M k p o N 0 4 v d 2 9 t b G Z M c E p o S U k 0 Z k p o S H l n N m Y y a W Z 3 b 2 l v M 0 1 0 T 1 R r T E t s M k 1 o R G E 0 S G o 3 R 2 h 6 L 1 R l d V g v O X l n M m 1 z c k 9 6 b 2 R G b 0 h I T H J p a k V B Q U N B Q V N V U k J W T k t E c W l n T U J v U D V x W V A 1 T V p s T U 1 C Z 0 0 w T 3 Y x N X V C S 0 p C S k J L Q l J D S k J L W m Y w O U V S R V J V W E F 5 c m l N a m h E Q W w z a 0 R v M 0 Z N Y U 0 5 S 2 V l U y 9 w a U k z a U 1 t R 0 R Y e D h n V F V m b V V P a W N V K 3 J n W W V N O W V B c E d Q Y j B t W F E w U k V S R V Q v a n o v M k l p S 0 h F L 3 R Y a G Z l T U 1 J Z 3 F W M z N x d V h R W H o r S m g 2 R 2 d Z N 3 N U W m 9 U S W l L c S s w L z V 5 Q z d 1 c G x 1 S F R y e G F D S 2 l J a U l x S l R o e W l v a W V t W k 1 H a l h T R m 4 4 T l h m U 2 x w N T l N S W 9 G Y n Y y R n d i d F g y N m V j a W 9 u T G 4 0 Z m d o R U R q T D R m M z F r c E l 1 a F l p S W l J Z 2 V 3 N V Z W U l B U T U N H V E 8 4 S n c 4 R T g 1 d n R u d j Z 5 Z l I 2 W k t 4 Y m h 2 U l Z Z W U J l L y 9 U e k V W R z V Z W W l M U W Z i R E p N a m Y 2 V k x T c F J B U k V S R 1 J E U X l y a U 9 q W k V n c m g 5 d k Z J d V B i N k d N a m 5 p V m R G b 2 Z u c k 9 C N S t P U m F H d U J n N 0 Z F Z E U 1 W U Z 5 Z n p n R X p u T E l H a m N 2 N l Z L S W l J a U l 5 Q W F H V l V S V U l 1 U W R 1 d V k 4 Z l V z c W Z l c T V z d S 9 k U m N x M H o 2 R G N 0 U l V v e E N Q V m l h a j h N c W 1 V M E o 3 O U c w N k 5 t L 0 5 C R F V S R V J F U 2 x G T U 1 x S W l v e F R p O D N o Z m U w Q l J D N n V U L z l a R V l q c 2 5 i O G h K V H B F N U N k Z U 8 v c D V 5 T 2 k 1 N U l 1 K 2 h K T U t p V V U 3 V H V Y Z E N s R V J F U k V s Q S t H V l V S V W 9 z U l Z x O F A 3 N n l X U T F B c T J 5 M 3 l H d U J n O E R C M E 4 x Z j V 3 Z 0 0 r U E l L T E h h U D c 1 R 3 d K b k 9 j U U J O V X E 2 R k N J a U l p T E t C O E 1 x S W l w e F F u Z F B l R T J k Q z N s N 0 9 6 V T c x d X V S d W Z s L 2 V E U W 5 G T W F I U 2 Z h W m s 0 a W V D L 3 F y b H l H d F c 3 K 2 t 5 e U F p S W l L a U p 4 Q 1 l U R n g 2 U U V T b G g v Y n N h Y V N 2 V 2 d p V F Z t d V g r U V J P T X J o O D B C d n l k c D B C S W Z Q N V o w M X o 3 Z 3 k w W n l K Z 2 l J d U Y w T V V W d X V o T E p W M F N P W U E w d U Q 2 T X l p e U l B d 0 l o Y T l Z U 1 R n M G J s M 1 J K T m h u a V l w R H k 1 V G k 0 R F J r T j U 1 W n R T c m 9 j S W l J a U l z b 0 h 3 e W 9 p S 2 5 X e U U r O G h O V 3 d t c 2 g v Y 3 Q 5 d W N v c 3 B W N F Q 1 a 0 5 D U T F n K 3 c y S n o x W n h y c m x N Q m 1 6 S V E x d U F I R k F J Q 1 R W Q W t 1 N k p I S W d m W H d z R E h H e D B G N D V E N k d U R E c 0 R F I 1 U j B T V l p V K z N j a m M v T T Z W Q W h i Q z V H U G I w b V h R M F J F U k V U N V l G a E Z S S 1 d T U 2 F 0 Q i t z b 3 d h T S t k d H V 1 O H p t K z J n M n Z Q Q V h 3 S 2 1 J T 2 x y V m d B Y V o w W E l H L 2 J x Y V J M b 1 J L Z 1 B C Q U 9 m Y 3 d O Z U F 3 Y l g 5 S 2 x X R W o 3 O W 1 0 a 0 p 5 Z k I r K 3 N s S l Y w S 0 V S R V J F V D B C O T h R U V V h a 2 t j S k x C W T F 3 b 1 h Q c 0 1 0 d X Y y U G Z Y U k E w a W V P Q X l h R T R m d E 5 p Z F p 5 b G k z S E p J N j l S a F V s V 0 9 L Z H A w a H F W R W J H U n R X b F h R c E Z n e n h 0 O W x Z b l l p S W l L Z 0 1 Z R m h G U k t X Y X Z I M W 5 l T T h J Z z h p b m 9 0 M 2 1 O R 1 Z t S U g z d E V x U k 0 r d 3 o 2 V z l m d E 5 p O E I y b k 5 u W U R J Y W 9 X a m J z Y V J M b 1 J L b W F O Y 1 p K b z B h b W 9 0 b l M 3 b 1 V B S U J K c F V U M n d 5 U k l B c m d k b F l p S W l L a T B Z M W h G U k t X Z U 9 L Q U d 2 T 2 N z Z z N Q c k R u Y W Q x e E I 3 R T Q 5 b V R F V G E w b m 5 J V H J K Z m Y 2 e n l U S E 1 t Q X R K Z 1 B t b U 5 j a 2 p y d m d q d D Z a T W x Y U V l B b U p 2 N 2 k 5 a z d q W W l J a U t q V V k x a E Z S R 1 d D d 0 1 r S m J n T 0 d 3 W F B D T k F q Z D N P M D Z 0 e m J x T H p 5 Y 1 B C S 1 p Q N j Z G S 1 N 2 V H J u T 1 h O N G E 0 V 0 l p N W N v W C t u e m l n Q m d 4 e E 1 T V m R C Z 0 J B S H h j T E F K R F d i V k R D b F J B U k V S R l J R U m h X R V Z H W k l u M n h F U 3 J N V 3 d H b m w 1 d m F k K 0 x z Y k t n T y 9 J N 2 t 6 e j Z C Y 3 M 4 T 1 F L K 3 o 3 L 3 p s a E Z E a H d x Z i t r W m 1 r Z W c w S W 5 W M U t 1 Z 3 d B Z 0 8 3 c U p Z a X J W a S 9 w T W 9 p S W l J a W 9 F Q m h X R V Z H W k k z Q n h o Y 2 U 0 c V h B Y l B B b 0 N K N W x k N X p h c F Z j a j Y r U W N r V H h v T 1 R l U X h n Q T l N T F J M Z D F j c 2 x Y U U t W T X J x c m w w c T Z C Q U J z c m s 1 R V J F U l V s a k N z S X F J e X k v b U 5 0 c W d 3 Z H h u R W d i W H N Q c m N 4 N V N I U 3 Y x d U V s Q z l H U V J O e E Z E Q W E 3 W D R Q S W 5 w M l R D b 2 x S Q l Y 4 U z d v T U l p S W l J a W 9 F a G x W R V Z L W U p L L 2 p D Z S 9 v Q 3 V Q Y j d C Q U p u d W Q z b k 5 5 V G N R Z n J x e F h n N F l T a F V m K z d s O W t D a U 1 p a T N 1 Y n E w T H B 2 L 0 V 4 R V J F W l V G R E t 1 S X F P d 1 R D Q 0 Z 2 M n d r V n Z s a 0 p X Z k 9 X R H J s R j l z T W t a R z V j a m V S e G c 2 R U 0 z d z Z U U n U y U S t 4 Q 1 I v V 1 U v V E F J Q W l D c F V M T 0 Z L a U l p S W l L Z 3 d H R l l S M F h O R D Z P N E o 5 e E V U N F B u N U x J Z H Q 5 e k Z t c E N O c j J 5 W W t q e D Z J e k k y c m t Y M C 9 3 U 0 g z S V N M N 3 l V N y s v N 0 R L a D l z Q W l Z a U l p T W 9 D a G x W R T l O e V J 2 d k F p S 3 N 4 Z k N j V j d Q U U d 4 M k N I M 0 1 H b l V V U D I 1 R n c 4 b m o w R H F 2 Q y t o a m Z x T G Z h M k l T a W s r Q 1 p D S W l J a W 9 i S E h N c H p n a W 9 w S W 1 r Y 0 N s V 3 k 4 N H Q z Z 1 Q 2 V 3 V Y U V g v d G l z T n V w Z n Y z S W 5 U L 1 h v V F F x d 0 x r Y l R w Q S 9 t W T d D R n p k S E h Z L 0 l p b 2 F r M H J G V l Z W R V J F U k V a U W h Y V m h I U m M w M 2 t X d 2 x l b 1 h Q Z 0 1 X W U t S S l g 4 S F h v d j Q 2 T 0 h 5 T n E y Q 1 V s a k J p S j k 5 V 0 x v Y j E x M z Z Q M k l x S E F N O G J F U V Y 2 d F I w b V V R R V J F U l V T R n h a U l V S b F F 0 T 2 p a d k Q 2 Z V Z Y b 0 Q 2 N k g x a z d m b 0 l 4 S T k x e E 5 6 T V l v S W s 0 Q 2 s z R V V Z a j l x M E w y N m h 1 U X Z k b 0 t J a D g y Z H l a N j F n e H h N U U R Z c j R x S W l J a W 9 M R 0 Z Z U l V U b G g x Q U k 1 O V l k S U h 2 O U x T a j M 3 S V R x a j U w d 2 F i V U 9 2 Y V V o N F E 2 e X R t O U c x d m J O a 0 5 T b 2 5 S T m N O V z h K b 2 J 1 b l E r O U x S R G 1 N S 2 l V Q U 9 P e W h D M F J F U k V S a 2 Z 3 e X J p S 2 p j R V R q S j R O S 3 R G K 1 J 0 T 3 l M c j E 4 M V F I e n Y 0 V E p x a j Y y T n V R Q j l 6 Q T V s Y j F r T W F Y R D h u d U d y N k d n U U t G N G Z m b T Z p O D B r V m Z C Z 0 J J Q X J n T m t J a U l p S 2 l z W U Z o R l J P V 1 c w T T B k Y m d O S F F Q S H V C M U R 1 M 2 d i M X l j T k F k c m J q Y j J 3 e V F S Z D l D Y n J v U z h q W X N B c V M y b l h o O U d J a k 9 M M 1 V o R T h z S 3 l F Y W p R W U N n U U J P V G s 0 R l h u d m h 3 Z 1 h V c U Z F R H J x N n V 6 N k F 5 K z d w N z l 5 N 1 M w d E x n N S t l S E N o V X F B Q U M w V 2 k y R V F p R W t F a 2 t K V i t j W U p w V V N B b W M 1 Q k h K R l N a Z E N S R V J F U k l Y R U J 1 d E V W T z Z K Z k N y Q 2 J k Q 2 4 4 Q W x i Q T N u Y l R z Q 3 o v T k J 1 T k V K L z d R c X l 0 b T F D U 3 V n W U p J O G V p S X o v T F l Q M m R B U k 0 v N z k 5 a V l w T 3 J W Y m o z c j E 3 d U h M b E N r N m V Q S W 5 m Z i 8 v O W l k Z i 8 r d X V 2 N k 5 H a k I 4 T E R 3 N T k 0 M 2 E 1 Z H V 6 Q m h 3 Z 1 R N b X p j U E p w U E p u a V U v R T V z M m J j S z R j Z U 5 3 N U 1 n U k F J R F J h T V N z V 2 J N d 2 Z Q a H d Y T C 8 r Z k Q 0 U V F C O G Z B M 0 Z B W U V t W F F V U k V S R V J G d 0 p W V l J F V C 9 U K 2 h W Q W E 3 O V B v R 2 l h M 2 N v O S s 2 R S t 2 Q W Z E d T l w O V R o a j J p T 2 9 q L z h K O W Z F L 0 F Z R V E 0 b X J W S W E x V E Q 5 S 2 d 1 c E F F M T R m U X p m M l o x b E 1 T a k V Z a k h q N T h D S T F H W S 8 2 b F Z x d W g w V 2 l n V X F t Z 1 Z D c W h W Q 3 J O d j g v T X p E V C 9 5 c 2 p J U U d a b U p 2 U j Z 2 Z F c 4 a l J v M V F 1 W E t s Y T J P N i 9 W N i 9 Q Y m J i M U F x b G F o V n E 5 W V R h M n Z W c W h V M m I 5 N k 0 w N m R Q N C t l Z m Y w Y l B u a j B M Z k Q 5 N z l 1 e k I w c V Z M Q y 8 4 R k t F Q 3 p a c z B 3 Y y t a T X U 4 e W w w K 2 t n b F V v U k Z 4 Z U h V Y U 5 H W W R D Z 1 F l a m V 2 Y n R k N W k 0 d E R Q R z M 0 Z H l p Z F V t W F F V U k V S R V J G d 0 x D S 2 l P Z 3 h R b m N Q d V B Z Y U N K Z k 9 I M E s 1 N 3 p l b 0 R 1 N k J T Y T E 2 O W 9 X W W p E R E V 4 Y 0 F R R n d Q V m d a d 1 Z Q N k t L b F N B T m V n R 1 N P a T l B V 3 F j Z V J C V X J Q Z n U 2 S E 1 4 Z 0 1 H R E F n Q U U y Q T Z m O F N D U V N 1 T G 0 1 d 2 Q z Z E h W V 3 J W b 1 d i b T V 2 V k w y Z G 5 a N X R q R H g w N m h O V F V W R F J 2 M 2 h 4 M T Y 5 W j k 0 b j A 4 U F Q w e F p z d 1 l 6 S m d 4 Q S 9 m d j N 5 O V V i Z F d y V j B m W H J s M m Z l S T F T c W N T Q k F 3 Z F F y V m 8 x T k c 3 Y 3 V N R D U 3 R V V t a y t H c n I 3 N 0 N y N y 8 r a W p W c j F t R H Q y c l Z 3 Y 2 5 J c X N O N n l 3 c V J T d 3 F S U z h r b U F 4 W F R 4 N G t W V X I x N G R i b T V 1 T n M r b n A 2 Z m o 3 T m 1 6 Y U 5 p d 0 l i e T h 2 S j V 4 Z F V S R V J Q U T h Z M W h G U k p R U G d Z c 3 J Y R D R N Z 2 F M a i s x Q W Q z Q V B s L 3 Q w d 1 p X V 1 d h R T N a R C s 1 R C 9 l Q S s x Q 2 N P b V d 1 V V Z L c 0 9 j Y l V h a 0 F R R V F o e F F B K 0 p L V l F D U n F F V H J m Q n B T c V J R O W V 2 U k F h b W 9 x N U h J N U Z B b 0 Y 1 S E s 1 K 2 Z j e W 1 R d z d k K z d F N m R P b k V S Q V F n R G x 6 N X N E W H Q z a G h o T k Z v e E U 4 L y 9 R U 0 J R S U N Q U C 8 3 W W Z M e H Y z N z V J U z B 0 N z R 0 a k R o d y 9 q O E 9 I R E 5 z O E 5 H e l l N b l R w M U F n R F V x M W N Q O W V y V m U r S m N D U W t K T 0 h E Z 0 F P c l V x W U 1 S S T B Z V T h W M D h 2 U T g r K 0 F B Q k F R S D Q v Z m Z m M G J G a n g y Z C t m M G Z S e D h V Q U F N V F Z T c z g y U U t Q U m l K c z N i K 1 o 3 M 3 M v U D c 0 b m 4 4 L 0 x 4 O F V I V n F s V U J B T C 8 4 O G d z U 0 V o S X d i d H c 0 O C 9 t Y k 4 y O W k z c n g 1 b U R G a k J 2 e j k v W k d j b k l 6 Y n Q y L 2 J u S 3 R h d F d x b 1 d M R 2 k r Y l Z T c W N T W F g z N k p 4 b z B i N D Z 1 d n Z y S T U 1 c z Z k T z V n e l p 3 N 2 1 6 S m 5 6 e E x E c X d Z T U h p S S t Q T D l S N 2 V s e l R w a z J M T l k 2 S W l J a k t O b 1 p W U k V R R k V N Z 1 Z V S F R 0 R G t X S D k 2 Q T V m U k x L Z z N 0 Z 2 l D M 2 N o M G x I T T J W b F F 2 Z n Z K Z W o r d l d S e F h C e F F B N U p x Z 1 J B S E J F S m N 0 V H B F M 2 o 0 U S t m c V Z V S l Z G M T c 5 L 2 Y 1 d k h I e n g 0 Z 0 x s e j U r T E t s U 3 R R S 0 J U N D R J T V A 4 Z z J x T G w r K 0 R J V k N n Y 0 R B L 0 l P S 1 A v L z h F L 2 Z 1 M 1 V P N 2 R 1 M H N y c X R V c V J M a 2 N y b k Z 0 W T h l U F F L Q V F x M G d V U 2 h 5 b W 5 u U G 5 q M G J 4 N D R k S y 9 E N l h B Y 1 B I c 1 R C Z 3 d j T G R l M j Z k Z X R R c l Z v M T d O c T F D N U d S a 1 l V Y W t 4 d F U 3 T m 1 6 Q j J m T 2 5 M R j V U V 2 h v c U 1 Y c n Z u M z d v a 0 d E Q m 9 X Y X Y 3 U X B q V T h D V k t s V U d E b H l a T D d u W j g y Y W h T K y 8 v T E p R Y z N Y c D B n V 2 p S b z B D a 0 J N Y z N i c D F 5 K 0 s 4 U n F O Q l h G d 2 N k R G 9 k Q U 9 E T W 1 U T l l 2 S G l 4 e m J t R 0 R 4 K 0 9 i d D I 2 b V Y v d j N i c 1 h L c F V L Z m Z 2 M k x W U X R U e E l S R V l G V n E x W V Z h M n h o d n g r S W l J a m 8 r Y 0 t 3 a W 9 p b 3 N L U l N 5 R n E w a H F 4 R m F 4 a m l Z N k U 2 K 0 R 2 V W t j Y 0 J 2 Y T Z r S z d P U 3 U z M F F K e X l Q Q z k z Y 0 l h c m d D N k d I S j B S Z V B o Q j Z W N E R J e X h z a X J 3 b 1 F 1 c n B C N k 9 Z Q m d V d n B l O H F k e V d U Q 2 d R T U h z R 3 J W S 2 l p V l N y U m 8 w U U t q U m 8 y e U d S e V p U Q 1 p z M 2 J v V k d 6 W n N n S k 9 U R T c 3 K y t t d W J Z W X R P c D h N U F A v d 0 F K e W N u R E J 3 N E V F R E 9 C L z Y w d E R S O D g 4 M D N G d G V x M V d v T U h q d 1 l E e D g r e E p B a F E 5 Q 3 V Y Y n N p M W Y v R 0 c y O D h j Z l Z Y V m x Z V z l 1 M 2 J o N E N B Z 0 F K W G t o d z V j Z 1 F w S 1 N u b T E z Z n U z T U c 1 Y y t l S 1 Z F O U N R Z 0 l T R W h J S 2 R l M j c 3 N z V i c E x s T E U w T j h E T V J W c T V l c U p 3 S E s 1 W E p z M n J U S j R 0 a W p S N C 9 3 e F J k Z k l D Z 2 9 D S T B i T j h i T 2 5 U c 3 R 6 b 2 V F a E t C R m l 4 W V l O b X l Z e F h H S l J B S 2 x V b 2 5 U c D A v a i 9 2 M z d 5 T X p N T k R m U E I z S 2 U v Z 2 d B V V Z G U n l N e k 1 X U l h x N 2 U y T i 8 v M 3 Z m e G J 6 U E 4 2 b l R L d l Z Z d H U y Y l d q Z H V y V T V 4 R T F M U z B O c W F x c k Z k Y m x i W V I 4 O G V J R F k y R m l M Y z Y 2 d X J 1 W W 5 U d W J h d D I r Z j F k Z m p 2 Z m Z l d 3 d j Z m Z H Q V Z p b T N m d n Q y c V R p S W l J a W 8 v R 0 Z Z U k V S V 0 R 1 R m 9 n M 0 F h T m d t d W Z 3 V k N m U E F 6 M W t m M H c z S W t y N m J J S 1 p N e E l o e k V q d m N E c m h H N 3 V P Z U d W c X p z R W V Y O H Z r V U F n b G d B U 0 1 R U m l D U V J p T V N D V y 9 I Z m N B V 0 p q W T d G M D Z W S m N 2 b n d a Z m 4 1 K 2 1 E U n B F b D U 3 N 1 R X Y j F 5 W W 1 K b U x o d 2 9 X N G N P R U N o R U l o d W 5 i d G l 1 R G d Z S n Z Y Y n R 1 M k R V b E p T Z W p Y c j U v N V E v W E t s U 3 N S R l J X R k l V T 0 d X S H l B W D c x N k 5 a S 1 N r a E F R R U l B M z N u a k R Z c D Z y V j Y v Q 3 k 4 d n J p V 0 Z V c D A 2 Z D B L a F J v M 3 p Q S n l R a 1 l O K y t m U W d L Q 3 N M U W 9 V U H p 2 U T R B b 3 F P a k x j S 3 F Z Y 0 9 H W W Z E Z 3 d V O G N r e X N z T E F 6 S G p o M 0 R 3 S U V E O G Y 3 N z d 4 Z H F q S k 9 U V T Z H d U s 0 M T B W N i 9 B c V Z H e m t p N 0 R n b E F v a E o r Z k h 5 N W R 1 Z 1 J u W j J m e l Z s W T N O e m Q 4 K 2 V X W G t F Z 2 t r T 1 I 1 S W 1 s e W N q S 1 V T a V h x M T Y 4 U E Z 4 Y 1 h x L 2 t l U E h p Q V J Z c 1 d R Y W Z U d 1 d R e V l k R 2 l S Z V p 6 U n F N U k F M Q m h 3 d 1 k w Y W R J R X p a c m x m Q z F z e l p Q W G I 3 L z l o c 3 p N V E h P S X E 5 V n F z W F B u V G 1 6 W n N z W G 0 5 V X V X T E x F N j l 2 Y m J i M l B T c E V r V 3 g w V D V i R T h X Q 2 9 W V z U 0 U k N Q c k N h a U l p b 1 B H T l l S V V Q w R k F R e V o 4 a m J k b 0 s 4 Y l N j W T R t S 2 d q a n d H e m F r V E 1 L Y W 1 G R H k 0 R l B z d j F M c F R Z a l U 4 Z V B B Q T I 3 Z H Z 4 K z d k d X l H V l N q R m d 3 Q U I w N z k 3 Z C 9 F R m V v O U V n S 3 l 2 T C 9 D V E F H e m R 1 W U 1 P R 0 R k Q m 9 O U E Q z O T h m a 3 l a U H p i W m g r O S s 1 Z G J O b X l C W D U r Z n V q U m 9 3 Y 0 E 0 T n k 1 Y z R p S 2 l v S 3 J x e X M 2 Z E 9 o Z 3 Z 2 Y k 1 t V F B Z c z J l U H V S b T V U Q 1 l 6 b j R 1 T W p N V D A 2 Z F B S b 0 V F R E x G a X c 0 S W t m c 0 N N a U l q Q j k r b l N y N H o x N j l M Q z R Y M V p X b H M w Z 3 F Y Y n Q y b G k 1 Y 3 F Y V j h i e m h S b H B h R 2 x R c W x j M m 5 I Z 0 w v a F F Y W j J k b j V O c H d I Z 0 p T V U Z I a D d l K 2 Q 3 d m l 3 d 3 h N W E F w R k p D M X J o M G h W V z V k d S 9 l a m R P b l Q r T 0 Z G M T d B N 2 R 1 M 3 N X e l p N c m k 2 N X F 4 c X Z I M z d 0 b m 5 s V z B 4 T V R 0 K 3 R q S X d N U k V S R W 1 N Z D d l W G 1 o Y n Q y N n F G Y X R H c 0 x E d 3 h F V 0 Z v W m J 0 M j V a L 0 J t N W Z Q a 3 l 4 b z B i a C t Y T G x 5 T X d N Q k I 3 O S s 0 d H N L N j B 0 R F J z M 3 J 3 W j c 3 L y 9 Q d n o 4 L 0 J B Z E h Z M H B V N m J n a z A 4 K 3 d Z b 1 Z L e X l 1 d l h Y c k Z o W X R X b 1 N S S T B m a W h S Z G V z R G h u c X l s N z U 4 N m R y W T V w T k J w c z J i S U Y y N 1 p 0 c 3 p o d U 1 C Z 0 t y S l d J a U l p Z V h 3 e X J p S W p z U k J 4 U U E 2 N E J O Z U R h Y 3 d C M F Z 5 O U Q 4 O W R 4 Y U U 1 S H d L U l N s b l J w W m M 3 Q m d 3 Y 3 R 0 d U w 1 K 1 B n Z 0 1 q S V N C d z h l U k Z a V 0 Z y S 3 l z c E N k b l c w M V R p d 1 d v M C t m U H V q Z H V 6 Z W t V b W 0 r O H k 5 Z n Z o d z Z u U T R W S 2 x U Q T J y V n J v Z G Z y Y 2 Z i c 1 d R R E F n Q U V E e k t G Q l V s S V M 1 c z Z k Q 3 d D W U 1 H R U N x b F d y W m p G U G t 5 W k 5 V T G x 5 W l Z 5 O G V C R m J 0 M j V G N z k 2 O U x j N D N h T k F B S X B F S V h s N W V j S E Z 4 d 1 J k Z m Z H R l Z T M E J B Z 0 1 W c m 1 V e G 0 4 N 3 J j b X B v M G F Z S 0 t G U 3 V h K z J M b H V u Z n Z I a V p N b U F B Q V d M e D R z V V d 6 N 0 1 m d D I 3 Y 1 B 2 W H I x Z 2 x o c y 9 k Z U F E U n M y W V B m d T N a Z z J i U m 9 h T m 1 5 W T d 4 e W x u W E o v T 0 F U T 2 N r a n J s c z U r V z V N b l Q 4 Y T B h Z E 5 3 K 3 Z S c E R C b z B 5 T 0 x Q d 2 Y 3 O S s 3 R j k r M 2 F M N j l l d V h X d n h 1 b G 1 6 W n B n O W U 3 Y k Z N W j F P W j l I S V B D a 3 B 5 Z X E r V 3 E z V 0 t y V E s r N z I w Z l B s e X l H U X k 5 T 2 5 U Q n l h V E N T d F d y S U J V S 2 t X c l Z x M n M v c 3 p s O X N M e T k v Z E h V R k J R Z 2 U v W l Z x U D J h Z E 9 t b 1 d Y T G x t a m J 0 c T N G O F J N b l R 1 Q 1 B Q L z R v Y 0 U 0 a U l p S j Z Q a k d z S W l L e U 4 0 R U E w c m 9 O S U s z Y k F H N z l o a 0 o 3 O F I 5 b 0 l v O U J j K z V N c W V 4 d l Z S b z F h d F F J U X F I U X Z J M H B N V E V S N 3 U 3 d W N I Z D N S O F d L R m V I a D R R R 3 h X S X d U S j A 1 Q X J W W U R B R j U r K 1 d X T U h q M G F W Y X B V S 1 h C K 0 R 3 O F B B R G t y V H k 1 Z n Z t d y t Y c n Q y Y l h P U E p x M V d p e G t 6 W m l B e k 1 4 T T l l L 1 p F c T F h d H J P Y V J T c V V Z U D M 0 O F B 2 d n N N M n p j d U J G T m 1 q U 3 g r T k R l d F d 0 W G R P M 2 F G U U N R b V p r S l B 6 L 3 J K d m N 1 T G k 3 U T Y v W G 0 x N 2 5 i e E I 2 W H U 2 S X J K Q 1 R F N W 5 2 e T h m R k I 1 Y 3 F W Y 2 V I Q 0 J V e V l N Q U h m Z n Z 0 d H Z x d W p r c E t T c 0 g v L 2 Z 2 T V R D M 0 9 G a D R k a j g r Y k 5 B S E l D d z d J Y V Z t V W 5 K M E Z 6 O G p E a z d U c V h x b j V W U U U 3 Q W s 5 d X N m O G l R S W J o e j V 3 N 3 U z c j J M e E 1 S R U F Q O D E 1 N j l T c F F x K y 8 v N T d B R G 5 i U k E w R 2 d 6 b l F t a l p 0 b X M y d 0 5 p N H V E b 0 1 H R F h y a S 9 W V X F G W G J z M k d G e E x Q Z j d M Q z B 0 R G N l T 0 h Z T 0 h o d 2 M r K y t 3 e m F E U W F K Q 1 F r S U R R M D F D c W 9 L Z z V i L 2 R o R U l o S D g v Z j J 0 e n V Y M z F F S W l J a U l x S H h o V 0 V S R T V r b G d N c D B i T j R O U 2 9 H Z H k w V 3 V p d V h J R D I v Q m x v e j B m Q m 1 Q Y W 9 w S 3 N y d G J 5 O X Z i R m d 3 U U o 0 Z U h q Q T I 5 d m I 0 b 0 9 5 M F d q R W 5 q M T c 4 T U 1 Q U D B D d F Z x T n k 1 Y 2 9 Z U E h n d 1 d y W n N D U 0 N u R j V X M 3 R 6 Z G F 0 M j Z k N y 9 4 O S s v W k Z o d z R k N E 9 i b U J w R k l o T E Z q e H l J c k t 3 d G p 4 N D Z G V U N q R X J W d T M 4 T z I z M y t M N j l l d H d k M 2 V I b D V j W G Z 2 N z V a K 2 g w T 2 1 n M E d t a T F X b W c w R 3 Z N d m 1 V d 0 d q V W F E a F F z W F l 1 W E t s V F p Y T E Y y O G V M R l E y d 0 J W S 2 h W R 2 p 4 N X R k V j E r M n d C e l N T U V N U S j g r S F d Q R 2 p F R j h m R H h D U T B P e G F O R W l x N m N h N X R x O G V U T m F 0 M j V 0 M 2 c 1 N D Z O Q W h M R n U y R E F E U X Z u M T d q Q j g v U H Q 5 N 2 x Y W V p h N W R B N E N 5 S H Z I M l h r a T d G U 2 5 S M H R I a 0 Z Y S z c 3 O S s 5 a i 8 v N z l B S E t l O F B m N H F z R H Z 2 L z h l c W F t c E N B c 0 x l K 0 x j T l d 2 V 3 h N S 0 Z D e T N 1 O W Z n c V B Y Z D N k N n Z H N V I w N 2 R n U 1 F F K 0 w y N 2 R z W E l w R U l S c V B S S E 1 D K y t l Y W J B S E p X S G V i d G w 1 W W J j a z J i T n M y a T U 1 U k 1 K c l B h M W d m Q W 9 2 b D d y d X p z Y k 1 U R 3 h s c W R 1 M 2 1 6 Z E R 4 e G x Z a U l p R W 9 H d 3 l v a W 9 t Z E U 0 T 1 F F c D B h d n d L b l J L d 0 J 5 Z X V w b 3 o 1 M k I 5 d n d a N k d O d W x I Q j F w Y y t M T D c 1 b 2 R T d 2 l J Z 0 x y M T Y 5 S G Z I d z h Y R j F k T V h 6 N G N I V H A w c 1 V j R H N Y R n h X S G R 1 b l h J e n M 1 R 2 Z I d z g r d m Z 2 R D R G Q V l E V 1 B 2 N z g v L 1 A z O U F R Q X J W c X h B W m 1 Z b X V u W H J a b D R W Z G Z i c 1 d W e T l l a F V B a 0 o 2 Z S 9 z U 1 F D T W h a R F N V V U N o R W J H N H V 0 V z d m Y V h Q M 1 V 1 S E Z q c T Z m Q U F U a 3 J h U V F D Q V F Z T k d v V E F 3 R U N i V D R z R F l O R j B P e j h 1 T G k 2 W V B Y c z J S b 3 d Z Z 1 Z 1 M 2 J t S F d y R m 1 Z U F h 1 M l Z m T n F x V l N L N U 9 S a 3 J G d T N E c D k r K 2 l u Q 3 c 4 T 3 h i T m t 5 b U V 3 b X Z Q Z m V l e G d 4 W W 9 U T n I x d H B a N G l M U W R i T 3 J k Q m R 2 U X k z S W F N a D h z b S 8 2 W D F K c V Y y N 3 R y b j M w O T I 3 Z H p G M z d s e U 1 H V E 1 H U V V G Q i t P e X p 6 K 0 R s N V l X c 3 J L e G l 6 U z B V Q 2 k y Y X B 6 L 2 V s O H h v T k J i N D c 3 V m Z 2 M z R B Z 0 F V T E Z z R F o y U m x q e D Q 0 M W 4 r d l Z x N W Q 1 S m V P V D V Q Z G 5 O V y 9 6 O T F 4 N n Z S N S 8 v Z l V Y b 3 F L a U x J N n p a e F V S R V Z I N X h y Q 0 t p S 2 l F a U F O c V F C e F F B N H I z Z X N D V W 1 R S H Q r U 2 h v e n A r Q j d 0 S T V t R F F G Z n l B c 1 Q 4 N m N P W U 1 O R 3 p i Z y t 2 W H J V Q 2 d V N k 5 P b k R 6 N z Y 2 Q 0 9 y c l V r Q k F R R 1 l Q W H M y W n N 5 W W d j M m J O e U 0 r U G g 2 V E p r M n l h S X F l M S t Y T G w v S G J i N y 9 C e j g v U C 9 P U X p J R 2 V s e V p r e l o r R H Y 3 N C t L R l N 0 a T I 3 W n R 5 T W p J d 0 x o e D Q r R H I 2 d 3 V a V E l a e D Q 4 Y k J 5 O H N M U C 9 6 d 0 E y U X l H Z m J 0 M j R l d 3 N E Q n M z c n d a N 2 R x M X c v M z c 5 M 0 h o d 2 9 V a X Z j O X I x N j d o M n J W c m h i N C t O M W p J c T F L b F N n Z 0 5 E V V Z v Y U t p N V o 5 Y m p 1 b m J 0 a X I x N z k y T D M 3 d D N R N l h U b T N r R D k r d l Z E M z c 1 O W k x U n p Z V D N v M T l V a D g x b 3 p R U U F C T X R Z d V J j Y m F w Y y 9 r a n U 0 a k p r R F d 2 R 1 d o c n B Y T D V l W l F O U G Z m V G R X c V Z T R 1 Z T c U h S Y U 5 D d 1 l V T 0 x S d W 9 B W U R L W k N o V W U z c n g 1 M D Z L S m V l N 0 t w N 3 l 2 Y m E z N m U 5 e n A w N m R 4 N E 1 B Q m p C c z N 6 c U w z V 2 Z 2 M j d R c 2 N h O H N M T D d 5 Q U F R T U d v R S t m U G x i b k 9 u Z n V q S T g r K 3 N q c X o z S j B k T F M 1 a n h 3 U k V S R 1 Z Q d 3 l y a U l o S 0 F Z R 3 J H M l F 0 V z B Q V 3 N q V m d O T U l R R n d Q Z G p X a m 9 y M G R E Z H l N Y X h 0 V H l 0 M l Z R c l Z i a j V N b V R D Q T h Q U j N S M H R E b W s r d k R E R D g y c l I w d 2 1 r M 2 x M b m x x d G h s c X R o a 3 d t U T g r Z V B i R m h 3 d 2 F j T 0 h F Q 0 R 4 O C t 4 T 3 p a c z Y y Z V R x W l V L c z F O M 0 N k T 2 5 H Z 1 J h Q 2 t V Q 2 9 z R z d 6 d D M 3 Z 1 F B d E c z Y k Z s S 3 A x T n d 2 U 0 N B U W 1 N Z T F i O T h l V V Z G U m F O T 2 1 E W H g 5 Z m J G d j N 6 N m J L N l R z e V Z a W U J l U T B Z Z i 9 o a H g v T X Z h O E 1 C Z 1 A y N 0 5 s a l h y M 2 k 2 Z W 1 K U V l N R 1 l l b l N w Z m p q a n o 4 Z 0 Z B b 3 h a c 3 d Z O D N Z d 1 I 1 Q T F h Z 2 J k N 1 J p S H p R O E F F Q X B 5 d m x l Y 2 5 D Q i 9 2 V F V F Z H V p e l Z C Q 0 J V Q W h w Y m R 0 U G 5 T e U t p S W d J d U x x N m 9 t N 2 R 1 b F p o b F V x b E t s V F B x T X F W S z F 0 c 0 l i M T k r e l p X c l Z w b G Z x M 1 J h S 0 J V S 3 J G N j l X c U x j W G 4 3 W D Z X a 3 B H R E J n Z 1 Z v M n J R c E 9 u V G 9 n S l N V R k 1 U R n h h R m l 4 W X F R e V d R V z J 3 R H o 0 K 0 h o Q V Y 5 Z l g y U m 1 a d U w r L 2 Z z U U N v V m 8 y c l F w c m w r L 2 J u V 3 Q w V 2 h F U 2 t x S z F U b V J T R 1 F l S X h L S l V M T m 1 6 U U x 2 U z B S R V J N O F B o b F Z F U k t X T l V B a H h Z Q z J J Q T J z Q j d Y S l d T U m h U a 3 F H N 0 h n M z l q Y X Z R M 1 l p R 0 l m N D J Z R E l X T U Z I W j l k T l B Q M k h E a G c w V 0 s w U G M z T n h 3 N H N R S i 9 Q b m 5 u e F k 5 b 3 d v U 0 h S M k 5 N V 1 B H W U 8 3 Y 3 V l Y n d 4 b V F 5 W W V I Q 2 h i a C 8 v e j V h d E d n Q m x V c U Z Y M y 8 5 R l h m d j N z W G R 1 M 2 Z S b z B j U E 5 H b l N 4 R H l I U 3 F X Q 1 J D S j U 0 a E 1 H Q l F J Q n B r N m R h b j d k c T F j d m Z Q V F J S N F Y 2 d j E 5 O T l S W E 9 u e i t Q W m N 1 V 1 d U M G R z T G o 4 L 1 B 4 Z 0 1 w b H c r U E J o Y k 5 p d 3 d k e k F P M W V u V H A x d z Z O Q W h Y T G x 5 Q l Z X c V Z N R m J i N z F s b C 9 2 b X g z M n M 5 U k 1 P S G N F U U Y 0 T k h j M E p o d U J N T H p 5 K y t m a W I z d E l j M z M z d 1 R n W U d C T m x m Q z N i M T d G e S s 5 O U Z L Q m M 4 a m x j a l J x M U 1 q O C t 2 R S 9 y e X F W Q 2 p x Z E R z Z V B I N 2 M 0 b n Z m N 2 J Q S G l 4 V W h M U z B O Y 1 h C e T Z k T 2 x p L 2 g 2 Y l B Y c z J y b D I 3 V n F n Q T l 2 M z M z O G V J R V N O d z d 0 d z V 6 S m 8 x c T h E c j k r N 2 R h L 1 d F d 3 J 4 Y 1 h W M n R t c 0 l U R V J I U j g 0 M W h G U k Z S R 1 N E M D l v S H N W U i 9 J W G 4 w R E F H R F N h b U c 0 R 3 d k R D N D M 2 9 i O G Z B R U I 4 T C 9 a M j Q 1 K 1 p w Z 3 c w Y U 5 M R G F 3 d l R n d 1 F N N E 9 6 d E R v V k R B d z h N R G N y a 2 M x N j V k U T N i M i 8 3 V j M 3 M U Z W M W Z u L 3 g x L 2 5 j R H Z u R U V x Y W l D R W c 2 d G l n Z U N t Z 1 N N Z W M 4 V H J P c U N u c U l p V z F 6 S m p w c W x P c k x L K z F h c X l X W m p t b E t Z c E x S Z E N X a m 1 t Y V N K b 3 R S O U s 4 c E p Z S V d n c E p t c G 1 p S 0 J k Q j R K e n Z I L 3 c 0 U D A 5 Y 0 5 l c 2 M 4 U G x Z a X h Y d X o y Z n Y v Z D d F S D U 2 W G 4 4 O T d s N n Q v L y 8 2 e V d D d 3 l t V X l 5 V 0 N 3 e W 0 4 M H l t O D N 5 O V B U V T B x V k x k Z X J V S 1 U y Y 0 9 G R n o 1 O D V W U U V D Q T l 1 N 2 R x N 1 M w T k V s U 1 d s c W E v Z n R L R X l a T X N I K 2 Z u N S t 2 N H V M a W F 0 L 1 F W e H N Q R D Q 5 N j l a b V N w Q k 1 u V H N q S H g w Z D M z W F h Y V G V z V n R X Z l B I a V V r S k N n N 0 8 x d V M 3 T n N Y Y z N K e U p G W D B O N W 9 4 W T R h Z W V 1 b 3 A 1 Z V R r Y V B y M D Z a b z F h M W F 0 Z 1 Z 4 R D R C N 2 N W a z N q S m l w d j N o d T Z z d k 1 6 b V h 2 M m N Y W k o 5 W E p 0 S D d W c m 5 U N T l X a i 8 5 O U p Q R F d 5 Y X Z k Z W J N R 1 g z M z N Y Y z Z l L 2 F z O H Z Q e k h Z S 2 9 I M z c 0 U V Z K R k Q 3 W X J W N j d v d 2 9 V T H V 1 K y s r e l J 6 N W t 5 S G E x e T d v a T R n S U V C a F l X R U t D Z 3 B T Y 0 h D d 0 F n S U N G Q m d Z S 0 g 5 L 2 Z 4 M D d k a 3 h H b z F I T G x 5 K 3 Y 4 V G 1 l Z U 9 J S i s v Y 1 J F U k Z L U 0 V p b 0 1 p Y z N O M W R 6 N X N 5 U m o 0 K 1 B j b k p 5 R k J R V X B K e W N I T V h G e F R t R W J a V 3 F D L 0 F B Q U V E a l J s Z 0 Z B Q T J R d 2 N 0 T E h 1 M D Z 5 S 0 5 k Q j E z Y l F y b n N o N U 1 W d 1 Z W T 2 x z c C t P S 2 5 5 O H o v T G V q R l h 0 c E l T c D l W N k k 4 T E N 3 a l I 5 K 2 5 U Z G Z 2 d n R h d E d p a F p v M m J W c W x X Y l F r U l V k S E t 6 O C 9 Y O D g 5 O T F 5 T k g y a T d k T 2 1 p R j E 1 N F F h M W J 0 N W F m W D B Y R D d j c l Z T M z U r Z m d v S 0 N s S l F V S k J h d D I 1 d C 8 y c l J v b 1 g 5 L 0 Z P b l R r b X E y R 0 o x S T A 2 Z E 9 1 W H d B Y j Q 2 e G N Y R k 1 o Z 0 1 H a k t r N 3 J m W D N Y W F h Y U T V 2 Z l B 1 b C 9 m d j N h K 1 h L b F R w e T V J Z 2 t x V m 1 6 W m h v O W V y V C s 5 c m U v Y W M 2 Y 0 9 m Y X d x b k x z O W R k Z j E 2 U k p r L 1 Q x M T E v c m h S Z G U w R 3 V 2 d l Z a b H k y U k Q 0 e F V l S m Z m Q U 5 p c E s z Z G h n d 3 F x Y X J G c T F T c E p x Y k d 4 K z Z O Q W h o e G N B e k o 0 O T I y S G N a R E p w M m J K b G l v c U s w c m x 6 N T N U W F h Y Z l Z l c i s 2 Z m x j b D F S c m N Y a H U y V 2 l 3 V 0 J R V U Z P W X l u c G F W c D N y e D V h d E 9 t a l Y 1 N T V S V T k 5 T k J E N n Q 2 O X U 0 W V B I N j U z M 2 5 s S G 8 w Y U 5 V a 3 h N V E l N U F R R R U F 3 S z l E V 0 F V Q W p Z a D d Z T E R j Q T R O b D Z 2 R m 5 o K 0 8 y b 2 t L V l g 3 d 2 d h O T R G V 1 M v a 3 F 2 e G l 4 W m Y x W X E 2 c 2 x 5 O V Z m Q l h r e T F a V T Z L V E t x M 3 J n Z 1 l w V l p K Y 3 Z Y O W J N b V R N M V l N Q U E 5 Z W x U Z S 9 C d z l l c F Z 6 W n c 1 V T k y N m R k U E l r U 0 5 s T k J y V n Z I b H p 2 Z n Z 1 d X p L Y n p m Y V Z U d j c r L 3 R x M G F a T z h 2 T H p x c k N N O V B W M l M 2 d F V 6 N T h x V k s 3 c D A 2 W k x E a D N t c j F h c m k 0 b U k x Y j k 1 Y 1 V W R l I 5 d U 5 s W l d W S 1 R V M l Z u N S t m d z N N V k Z C U m 9 4 N D R k Q 2 d 3 T W R I Z 2 p Z b k Z 4 c 1 Q 3 N z d E T 1 Y x Q k E 4 N 3 Q 2 O V c w b E p T Z l l H N 2 J m Z G R w d G l Z b U k w Y k 5 p d 1 d w K 3 p Y Y n Q y b W p G a m h s N T k 5 V l Z s W k d U b 2 1 X Z W U w Y l J w M C 9 T S F A v e W h 6 d W Q x W l p h L 0 R 0 S G x 4 Z j l S M m N r c 3 V R Z T N k W F k 1 M T J Y O C t Q R W F O M j Z j M X E 5 Z n I 5 V F V W Q V V H Q m 1 y S m t p W G F 0 M i t m S m s 2 Y 3 F L b F R w O X J u R G h 3 N F V B T U h E c F F r S l N V b H F V T 0 h E b 3 F N a k Z S M m R y Y T J i O S t 1 T V d Q R 3 l O U F R V M W V 1 W E 5 I d z R j T T F k T 2 p R Z X R k e C 9 2 e D V a V 1 p t S 2 p N e j B 4 N z A z c W l z c k N 3 d F h i c F U r L 2 J 0 M D h N U F A 2 e l k y R m d a a l V i N 2 V M O S s v Z F N 5 W l V 1 O S t l Y W I y c k p s a T J K a V l 0 U 2 5 U N T k 2 O W V v Q 0 F B Q 0 5 E M k V W S 2 V u S z J B Q U F H S 3 B K U k V G V U F O d 0 N E Q l p 2 d V Z 1 O H B Z R E F P d W R h T C t Y S m 1 u O V p 0 b 0 o 4 V 1 F z d X k 1 c G Y 4 V 1 V y S 1 p h d H J F d 3 F L M 1 g 0 c j Y y M F Z D b 3 Z r N j J z V E Z j U E g 3 e X B k W j g 1 Y z B Z d n Y v e X l U c D g r c m R P b l R 5 c 2 l J a 0 p O b X p h d G N Y N U d S b 2 E r K 2 V Z Y j d k K y 9 Y M T k r K 2 F V b V Q 1 N H N m M y 8 v Y W x j S 1 Z S Z m c v U H p 6 e j h y T X p K V F p i T m E 5 O T k 0 c l N k c T J i W n N r T 1 F S S E 5 U b D c 5 c X p p N H V M M H d B T V B P U F N 2 a 3 F T Z 2 9 D Q k 5 t a l R K L 3 V l Q 2 d n S 2 x w c V l x S k N U R T R Y a E 9 U b z U y N 0 5 p a F R w M D Z P U n c v Z C s 2 Y 1 B 2 d n N z e X I z V E V 0 T D A 4 c V Z L M 1 h p e E F s S k Z Y M k t v c U 9 q R l J N V F k y O U V Y N W Z J e U V q T m 5 q M W J V N m R P M V k 4 L y 9 x a G 5 u b m x H N D h h T j A 4 a V J J K 3 Y x O W p o W F p B c V A w d V h G L z F I e F Y z d D B t N H V H V m F X b H B a S l V a Z X Z u M W F 0 W H R Y a n h Z b j N 5 e V N j S 0 R R M 1 Z t M i s r c W V Q S G o y d j I 3 T m 1 L a T R 2 V G 1 E R m p G Q k 1 U N D N C T 2 N u S 3 l s a T F i c H R q W V d F V k d S c X E 0 d U Z q Y n R t M 1 R y b D I 3 T k d Y S 0 Z C M C t m R m h X c T F W M z M z M T N s V G 9 x d D l 6 b T U r Y 3 J K U 1 h G S G x C V k 5 s T y 8 v Z m J i Y T J 6 b V h 4 d W J 6 Y W F E Q n c 5 c X c 0 W U 4 y c l Z y b D h M Q 3 d q U i 8 v b n k x Y j k r K z J 2 b G R 1 b l R S b 2 t X T G x K a V l x S V V M R j J y e D R z V 0 t p S W h R d D I 3 Z D F L Z F B u M 3 I v U G d N Q W d J Y X Z Z Z j R O R k F E d 2 1 6 R T I 5 W l d 4 c W U 4 T m 5 Y d D I 3 S U 0 z c l k 2 a l I 0 O X E r d l R w e X N 2 T F U 0 Y 0 9 I Z l R h Y T Y v V k d s U k p V c m R 1 M 2 Z U K y s r L 3 I x V m R m V l h w N n V 1 T G k 0 d l R z c z g r c W I 5 K y t W Z V l X R m h i c S t Q S G p P b m J z b U k 0 Z V B h c U 1 q Q X o 3 a C 9 Q W T J G a m R l K y s 5 M n I 1 O X U 3 S 3 l z d V R y N i t 2 U W N M M G 1 o W V d G c 3 R s c 3 V u R G g 5 M 3 Q 3 N H h k Z m Z L R V R K M D d J W U R D b 2 Y v L y t H a m R 1 b k 1 N M n h 2 b 0 t E U T N W d S s r K 3 E y b l R w d W 5 N b V R O Y X V u U 3 B 0 b X p a b 2 t t V E p s V W J j T G c 2 Z z h W Y j d v R n R k U F h v W V V t a m 5 G M k 9 Y V U Z C Z 1 R a c z J D Q 3 o y Y X d 2 d i 9 4 U 1 V r V V l K R l U w U U U 5 S l N k S H E x Y X V W b D V l b k F R T U c 2 T 2 1 u b j V i S l p M S U h P Z S s 5 O T U 2 V 0 x s M n F M N z c 0 U W k r K y t L S m F 0 M j Z 0 U l l z V 2 F k M j Z k U m 8 3 Z H F 6 R 2 p C a 2 p x Z U w v N X d j Z m Z L Q T M z b m h E c D A 2 Z F V t S m l v b n I x N n F X b V R a c 3 F Q e j l m V z d k d W x k b H N W a z V P a n N y T H k 5 V 2 l S U X N a a l V Z b E p D U 2 9 W Y X R X a W 9 p S V V P Z k 9 u U l V X R m 1 i d n B i V m l 4 U X B a c l Z i M T Y 5 Z X Z Y c y s 2 Z G V 0 V 3 p a N D k y N z U 2 c j J m U G 5 u V 2 U 0 K 1 B q b 3 l l Z m Z G S W p S b 3 p R c G s y Y n R I M z d k b G 1 0 V m c w Z V B Q a E d m d H d B Q U t D Q k l x d 0 N B T G l j O W V 2 W E t 6 N C t Y c V d s c G V y U m 8 0 Z G V l d W t s b V V 5 b W V w M G J F a E t p Q l F z V z Z P M j M z O W I v L 3 Z j L 3 Z m W F d X e n A w N k p E O V E 3 O G t U W j Q 4 V 1 F j T 0 h I Q T R 6 M n c y S 3 p 3 O F h K M D Z k V k t 2 W H I x M D R z U U p 2 Z m Z l Z T V L a 3 N X U E h P c X d 3 c X F r S m V t W F l k U 0 5 o M F k w Y U 4 y N m N M b D I 2 c E F r V E p x a H Q y O X B Y R U 5 Y V T k 2 a F N V R k N R N H V Q a k Z S O G Z y N D B i T i t y a X h Z d j J J S 1 V o O G d 6 d H J L S l B O e n E 3 R E F k b X M x a 3 J W N j V V V 1 Z t W n p H Y X p v c U 9 q R l J o W X N l S n g z N z U 5 V 3 J o d 2 9 k c T N i N j h w V T Z a V U N R a 3 R G b 3 N t V D U 2 c 0 x s M j Z h T W 1 T S l N v c E t k S E J n d 2 U x Z n Y x N l B m M z A w M 3 J 3 U W N l d z J O Z l h W M i s 5 O V p h U 2 s 1 T l Z Y R n h z W H g z b D V l V 2 x K V X V X c U x T M F Z C N G V I d X J S b z R m d X Y v O S t 1 Y n U 3 Y S s z Y X R m T H g 4 Y W 1 4 L 2 w r K z l m S 1 h y d T J u M X I 5 L 2 Y 3 V n Y z N z d P M z h 2 c S t Q b j V h Z n o 0 O F h y M D B V Z G x 0 V m 9 k d G d 3 Q 0 F J R E d q N 0 F L Q U 9 B e U N n b 0 s 5 U G J i Y j l 2 Z n p o Y 2 J H N n V 4 W T h m S 2 F E U 3 F 2 T H p j b 1 l u N l R 6 L z l w S U t D Q W 5 s N m V s Y j V J R 3 V 4 V 0 R S O S t u U j k r T 0 d I V 3 J w M H F W S l R V N V d a b W F r W k 0 y W W 9 P R G h Z c l Z x M W t 0 b H N W c G N 1 W G R T M W E x Z D E 3 Z H B W N 2 R 1 M 3 Q x O G 5 M U z F O Y y t m T 1 Z V R k J n Y U t p b 2 p S b z B D Q 0 g 2 e H V O U m 5 s N 2 V 5 c 3 Z M M C 8 1 K 2 Z u M k Q v Z G Z m L z I x S k t s M T Y 5 W T M 1 Z W R S W E Z 4 c 2 Y 3 N 0 t S d S s v M 0 p i b j c r K 3 Z X Y k 5 t V l R u M z d O b X p z d G x z O H Z I e G t Z Z U h o N D R l U F d v U D Z K b z N i M T d q U F U w b W s 1 N T k 5 b G 4 x N 0 5 s V E J R V U Z h d E 9 t e l U x N U Z t Z H d E d z Z S S k p m c V c r W G 0 1 c W F V b E p S c X g z c j E 2 c V h n N E 9 B N m Y r W U R C d z V V N z k 2 O T d W d F p s e T l m W G 1 2 V D g x R 2 p S c W x i d D I 3 M k Z W S 2 V u c D d h d k h t e n B J c X R l d G V H c j d V R l Z X U E h q c T F 6 T z J C b H I 3 b E t k U V Z W R 3 p m V 0 h p W W F E Q W J l Q m d n Q X d D M k l z Q W 9 B N E R K U 1 V s S 1 V s c F l t Y j I 5 d n Z m a m l p K 3 J l d m J 0 O T d K T l B Q d E h D a F F 2 V n B F a 1 R l W G w 1 N m R 5 N W M 3 T F p i Q W 9 O R G E x e H B W T k 1 U S X p h d F d 1 b m Y v L z c z O H J O e m J Y M z V w a 3 d Z W U t l Z W V h W k t o K 0 N 2 L z M y V z Y x Y 3 V W S z d k K y t X S k V W R l J X b k d q Q m 5 W W H I 5 e j U 4 N z Y 4 c 3 N 2 T l d I Q 0 J M V n E x V X B G U l V Y S 3 p z N l d K S V d I a D k r V W 4 4 Z n E x Y X V W b E p R a 0 R 3 O F B l M y t q K 2 p S N m x 5 c T J Z Q z F m d n J 6 S 2 N a U E p w S z V k d T l a N W Z r U G M r d m R M S G t F V l l W V n B U c m J M a E Z W M X F X O D R l R z N Q d G R x Q 0 t x a 2 k 4 T 2 5 Z c 1 d P T l l 3 Q U F B S z Z H c 0 F v Q T R E S k d q a H l w d 3 N K Q z l l M 2 J 0 O H J x c E 1 E Q V F K V 1 d s d H E z M m 5 s N m V x c G J 0 M j R P V G N p c k V 4 R V J v U V V M R n V q a X h Z c 0 t D Y W t J T D J w c T F M e H Y z e j d 0 M 3 I x Y l h s N W V H a m R 1 b k V h T U d G S G p o L 2 1 u b j M 1 Y U p T V W x 5 c 2 p J M E p F a l J 5 U l Y 5 Q j R h T V d K R W p j S E E 5 U W 9 O R F Z W U V V K R E t 5 c 3 B r T k J v V k d o c G E 3 M G J Y b F N 2 R k t n T T Z M e T h 2 a F l T R W F N S 0 V D Y l d 1 c k d w T U t n T 3 E 4 b k 0 v T z d r U 0 F B Q U F Y Q S t E e l d h e k 9 i c 0 l B R U R q Y 0 h i c 2 c y c T V Z c 0 5 2 Z W 8 v e T h u S l p y V m E 1 d T d 2 Z j l G V W h O c H R O Y T l l d V Z l L 2 V 2 U n R O b 0 d P e j J X U 3 o y W n p X O C t m M y t K M m 9 U Z T d V a V R K N G U 2 d l p s S 3 B i S l F F Q U F P Q 2 F X R m t G Q U d o U T N O e m N m c k 1 l T m d h R F F T T k h q d n h O c n U w c 0 J v U G h s d D d x N W R i Q 1 Q y V T U z e n U 3 R E F B Q U F G d 0 h Y c T B D Q U F B Y U x m Z W d 0 a W 8 v e n p a Q U F B Q 0 F o b 1 N 3 Q 2 d B Q U 5 G c H V M Z n d r V m J 3 U k V B Q U F B Q T B E W V J V Q U F H a T A z T z Z v Q 0 t 1 c 1 J Z V k 9 y Z 1 F B Q U F E M V J W Z 0 Z B Q U F h T G M v U X p w S 2 t x N W 5 w V H E 0 R U F B Q U E 5 V V Z Z Q l F B Q U d q V 0 Q y U 0 l i S z Z z Q U F B Q W F E T U l x Q U F E U X F M a 0 h o N m c w a D U 1 V k F B Q U F E U V Z o R l F B Q W F O U T h n d H F x T E 9 k N 1 o 1 Y 0 J B Q U N B Z W l L c 0 F n Q U F q W n J C N G k x Y l V T R m J B U U V B Q U J v S X d p b 0 F B T k N v Z V l h R 1 N a S k t U N 0 l W R U F B Q W 9 D R W d y Q U l B Q U k y Y T J 4 M H R K V W 5 s N T M 5 M m N p V U F B Q U N v R D h J c U F N Q k 4 0 L 2 5 I T U d l W E F C Z m p D c j h U Y m k z O E p F b m w 1 d 2 l y Q U F B Q U d n T E N L Z 0 R B V F d N d E x G Q n B U c m F 6 e T R D T E t Q M C t T O V l y c n R F b n l q M n d q Y T R l U G V 6 c 0 1 n Q U F B R k F Q a E Z V Q W d K d k d Q V G h F W l N j S n E x Q 2 g 3 R 1 N X M 0 l Q Y k 9 y c 0 1 T W k o 3 T U c 4 R U J B Q U F h Q 2 d J c X d B Q U 4 0 M 1 h m V D E x O W N n a F o 1 Y 0 J G M U Z 5 N U p C T V V R O D R 1 d 3 h K R l U z V 2 J V V 0 Z i Q V V F Q U F C b 0 F B a X J B Q U E z a m F s c n V B e G V K a F Y 5 d X R I W n B j R E p D b F B X e T N p Y m o 3 e k N 1 a m 0 3 R k V t U 1 I x Q 0 l K S 2 t z a H p j Q 0 F n Q U F 1 R H J D S 2 d E Q V R k W G s w U 2 Q x T m V z N 0 Z h W V N X T j J x Q 2 x Q V 3 F 5 e m 5 l e l V a K 3 c 5 b m w y S l h 1 U j J 4 b E c y c U F B Q U F M c z l n c z l s c 3 p p N E N B T k Q 0 W E Y 3 M m d X e k Z 4 Z k l N N 1 N 6 M z R M Y n l h T 0 1 h d l l 2 d z J 5 a j l Q a 3 R s S j d O V W t u N U l S a D h m b H d x c U t s M l l O V V d T M U d 6 S 0 x D Z F h B Z 0 F B Z 0 5 x N E 8 3 c 0 F B R U R q M U 9 T U k o x V H l 6 U U V W N z A x V D B i W k 5 N c H E 5 Z G Z W b 3 V y U E x 3 b S 9 B T T d T e n J F V U Z j Z z l 1 S z N P d n Z p N n o 5 Z S t Y U E l M Y X N r V V Z B Q U N n Q V N D c 0 F n R D h a c n k 2 M 0 N P d k x 2 Y z R 1 d 3 h B V W t X V D l h S l B O K 3 B x N W 1 G N W h u W j J k a m t B Q U F D b 0 F U M n J B Q U R B T G N F c l B F c V N W U E x W S G l k W E F n Q U F n T m 9 R V m d F Q W d G d U d 4 e D g 3 c 1 I w V k F B R E F 4 U k Z X Q V F D Q V c 0 W X B Q R X B s T 2 R r c V A v Z X p z M H N C Q U F C Q U R R a X J B Q U R B T G N Q e m o y R 1 N w S k l E W H p x N U V n Q U F B T l N F c 0 F v Q U F O d 3 k z S V B i e W o y d 2 p h N 3 M z T z d z V W d B Q U F G Q U R 3 a W 9 B Q U h C T H N m e D F p T X B 5 c 2 x W M k 1 z d l p w U U F B Q U t B Y W h G V U F B T 0 N X W W d x U G t z R n N V V 0 h x U m 1 l W E F n Q U F n R 2 9 R V m d F Q W d G d U t 3 Z U l 0 c i 9 B b 0 Z h Z H R w O U U 2 Q U F D Q U N 5 S 3 N B Z 0 F B d D V 3 b U Q w K 1 F 3 V 3 p S N W N Y e m 5 G M E t B Q U F B Z m 9 H d 0 N n Q U E z S E l N R m 0 4 M W p a d W 9 x M G Z U V l p U N n N i U E x x Y U t n b 0 1 E W k p l a W J i N z d S N W N 1 W G F 4 e S 9 k T 2 1 T U H Y v O G M x M j R j T 0 Y z c k F v Q U F O d 0 s z S j F k Q U F B Q W d E T j R o V W Z K N D Q r Z F Z Q R F J h c G w 3 O X B I Q j R 1 M 3 N r a V J K V T Z k T z F k b X p a N 1 Z n d 1 F K N W V u b z Z w W W J D d 2 t K T m 5 6 N W Q 0 Z U h o b W p G a l J y V n p m d m p o Q j g y Y U 5 V d X p a c z F T c z J i T m F y e l c y Y k 5 u b F p P V G M w T j F S R V p H M 3 R C N U F B Q 2 d Z U 0 9 z Q W d B Q X Q 2 e W 1 q M D l T N 3 J T S n V o U S 9 U N z Z U c G p p N 0 h F a 1 Z B Y z M 4 K 2 Z P M W J O a 3 l 4 Y 1 h G M V R u L 2 t V Y 2 V x Y k l D c W x l d l h 1 c m J 0 N j h P S H o 1 Y z U v a 1 d p M F Z E a G d 4 e E 9 M W j U 4 M l l W R l J W c H p K Z 3 g x M W Q 4 T m I 3 N D R n d D k 4 T U V I T j N U d T F x M W J m L 1 g 5 Q V F C Q X c w T l l C U U F B Y m x s d U x m e D B X L 1 F v N V N j b D Z Q T G l l V 3 J 5 K 0 1 U Z i 9 K N U h q a H h S U m t a R 2 p l T l d x M V V t a z B s N W V Y b G F z M l p O d F h Q Y z N O d 1 V I U j B 0 U 2 J w O C t i S 0 N n N E 1 W R V J H a D h 2 S n l K U 1 l t U 3 B M U z A 5 T 1 Z s S l J V W n o z T m 1 6 Z D N D S 3 R L U 2 t x M F p z M G E 5 Z T d k V 3 l F a E l a S 2 t 2 T H c 4 W G J 4 N D B l R z h N M m Z P U 0 t w W U 9 a V 2 R u Z T B 3 N X V Q a m 9 6 d n V 1 T V B o M k p Z d F c 2 c m N l K 2 p R b 1 J v K 2 Z I a V Z V R 3 p 0 M n J W Y X N t U k p u Y l V E Q U l E R 2 l i Q U t B Q U R j M G l 3 R G h z a G c 4 Z G J s e G Y 5 U j Z j b H N O W n Z 5 N z k 5 M F M r Q l h Y M z J s e E 1 S R W 1 V e W 1 X d W Z 0 M 0 x s V E 8 z Z n V y S E s 4 d E x S V V J x U F J I b F p K V X F k T 2 5 S U W J H N n V E Q n c 5 S 2 t 1 N j c 3 e j V G U l V V c E p p Y m 1 1 d X Z i c 0 d H R D h 2 U H o 5 Z W l q a j B x c U N L O C s r d W d q S l N j b l Z 6 d C 8 z c n l x V G V y N z l l d W 5 G M T k 4 M G V H W W 0 1 d G J 0 Z W N i a m N Z c V k w W W p i V l V C Q U x p V k V W W U J B S U J i b n J s b k g w b l M 1 Y 1 g v M F l W W l U z L 3 p 3 R X F T L 3 Z 2 Z i 8 4 c l Q w M V A 1 K 2 Z u e T h m R 3 B N c D Z l b m k 0 M 0 5 6 Z U Z o b 1 k 2 S E Y r M G F K R T J i T m h R N 1 R W M z d k b 2 x p O F d p O F B E d 0 c 2 b 3 B M e T l Q U 1 V s S k d q W n N t U H o 5 L 1 p X W m 1 h b V h Y M z V a Y 1 h G e G 1 q O S 9 2 c 1 B j R X l k T 2 F P N 2 N 1 W H J x c W F m V X N X T k h o N 0 V t V F p w V X V m Y m d 3 W U 9 y S E N z d U x s W n l j b k t W R l d S b F p X V T N W R D h B Q U d n Y 0 N L c 0 F B Q U J V R V Z p N T N l R 2 5 2 S G R u S 1 h m Y U p K b D c 5 c E Z s d 0 9 D Y k h s c T V 1 N 3 Z M W k R M S l l E Q 2 9 w S 1 J F L y 9 6 b l A r W H Y 3 N j l I S G 5 s R W 5 U d D N 0 c z k 3 N T U x M z V P U G p v M 2 Z m Z m R m a G Z B O F B q M n B Y W m R s c 0 5 1 M 2 N 1 V l A z M z M r L 1 B E d z h i c W k y O T k 5 L 1 h 5 Y V R T Y k d 4 c 2 J M W m J K b y 9 m N z Q 4 U F Q z V n E x Y 3 Z l W H M 3 L 2 h 5 d V h y M H F T U W 9 J Q 0 Z D S E R o M 3 F 2 S F o x a m R w b n p w e X B u a j E 3 c W 0 v Z n Z n N 0 h k K z d j c V p T V W x C d D Z C Z 0 F B M F B B U l Z n R U F B U H c v b n F H Z D F X e k t 2 M 1 U 1 Y V l r S 1 B s c W x 3 d F N Q W m U 3 W l c 1 Y i t R K 1 R X d 3 U r b T N H U D A 2 T k V h U F h x M C 9 j K 1 R K a z N T d 2 9 V T D l k e H p 6 N m w 3 O S s 3 N n h 6 L y t v V H Z 2 d k Z O V 3 E 3 W G F y W F B q e D Q v W C t Q S G p x e H h Q V D A 5 W G J t N n V I b m p n Q V N V b k o y d l Z x b F g x c n F s S m t 5 Y W F Q M y s r Z H V 6 W U l W O W Z Y e j M v L 1 B N c U x p N 1 c 2 Z E 9 u T l h Y c T F D c E I x W T J v N 3 M x K 2 J t N X V D Z 2 d J c U R M M i 9 m Z m Y v K 3 I 3 Q V F D Q W h v d X d D Z 0 F B N E J y d X d X M 1 Z i T W 9 z b F o v N 1 d R V W Z y V k p S N m t Z V n B X N l U 1 e C 9 E N U 5 i Q 1 Q y N T N 0 S l I 3 Y 0 l p T U Z t K z V C N F h j O E 1 x c i 9 Q e D h H U X d H U l V a R z Z w N T c 3 d E c 2 Z G V 1 V W x K U 2 t n b 0 l D U 1 J V c m x 6 d z l Q Z X Q 5 d m F L a U l r a 1 Z X L 2 0 2 Z H U x Y V p Y W F Y x Y X R Y d F d 6 W k 1 u W H Y z b D F o W V d F T 1 k x N W V Y d k w x O W R X W U 1 X U G s 1 d V l t c T l X c U Z T d F d L Q 0 l p U W 4 v K z g 1 O G x W Y n g x T U R j M z E z N k 8 x V 3 F W V k x F N j Z 0 c F F 6 V 1 F 5 V m R z W S 9 2 U F B Q N j l 5 c k x 5 O F h O b l o y V l h H a m g 4 L 1 h 1 L 2 5 C Z 0 F B a l E 5 a E Z R Q U F R R F h j V 3 Z p c G F k e E V O W G w 0 Z 2 d x M 2 Z L e X J S d y t y S k 9 P d 3 J M b m J I Z W I 1 e E Q 0 b X k 0 Q W h O V n l s W m g 5 O D h J R j I 3 Z H F s N G N P S E t 6 b z Z X a U 5 I a n R T Z 1 F Z T m t O c H N s V l l S U E Z v d W w z d G U 3 N z c 3 N z l K Z S 8 v R V h 4 O G Z G Y X Z u e T V P b l h x N U R C Z V V G Q 2 d a Y 3 V X N m U 2 N z c 5 Y l F v V U 9 y d m N i W X N X T W x T Y k 5 u e j V i W m J O Y W t T W l B z W T Z O R 2 p k S 1 Z L M W Z x c k t P b U x Z a H o 1 O D Z 0 Y 3 F 5 M H R G U z d k K y 9 X L 3 Y z N 0 h Z N 1 R z d 2 9 B Z 0 Z z Y l l S V U F B R U F 0 R E J a d j N S W T l T d E l v K z d I e W N 6 K 3 I v U H h a b F o v L 1 d h Y n d x Q n U 2 N 3 J o e D Q y U z F X c F d Z b U t p U F B 2 c E l v M G V Q M W 9 n U k l 5 U l Z y S U l x S 0 N p U X I 2 L 3 Z k V j N 6 c 2 N j Z T A 0 N G R P L 1 R 4 e H g 5 c n p K Z 3 h 5 c y 9 Q M T k 2 O W U 5 V 2 p S N D h x Y z d P e n M r W H A 2 Y W 1 B Z 0 F D S D Q z d j M 3 d F d u b j M 2 c W Y v M 3 J Y M n J a c 3 F Y O S t J Q U J B M j d n S 2 F X T 0 h U d n F r V W N l V V d 4 c 2 J K V 3 h 3 W U 1 I Y S t U S W t m Y V F y R k p t W n F Z T 0 h E a H d R L 2 N E Q U F B T k g y R V Z B Q U R B Z F h K c j R m Z X J l M W k x Y k 5 s U 0 w 3 M z B r a 2 F P S E t r b F M 1 Y W 9 w S 1 R F U H Z i a m p 6 L 2 E 1 M X p 2 T l R 0 M T Z x V D k r L 2 R y e k p n e D J y W n R t e F l z V 0 t E N C t I a T F h T k h D U H E r c 3 J F e V R K M D l X c D A 2 Z E 5 I U G 1 U U H Z 4 M 0 5 4 Y 3 p a N D l X N U d S a 1 J v N G N L Q n l j M 0 4 x O H V S S n R X e l p V a W F U e V d F Y l l F M T h m W D N s N S t l b i 9 Q e D h u V G x 6 U m t h a l V a R 1 J r Z n I y M j I r c n p M V m F y Y 3 J O e m E w e T V 1 Y m 1 a a i 9 I e m M x T j d k c T F 1 N j Z m Q X d B Q W F O Z 0 l x d 0 F B Q U g 1 S G F X b H B L a X d z Z E R o V z J S Y 3 F O V F Z W a 2 5 U M D Z G R k o w c m x 6 N S t 6 S G Z x b E R o d z R L Q 1 F t c G N 2 e k 9 P K y 9 V T j k 5 O E k w b E t T V W x S V 0 Z p W V F r S k M 3 T D J 3 c E l v M 0 V r W k h S e X N o S V V F b l Q 1 N V V j S E N 3 c E l v M 0 V P Y m w 1 Z W 5 r e V p N Y U 1 t U 0 l p b 3 V M S l V t d n Y v N j Z q a D A 3 c H N U R X h E c W Z i O W l 3 W V h y e X l T Z D E 4 T 0 J C d m Z i Y W E z W E 8 z N 3 g 1 c 3 p a d j N s e m p 1 S S t Q a j l h d F c x Z m 5 k U U F B U U 9 O Q l d B V U F B U E E 3 a W 8 r U D E 1 a 3 p a K 2 8 x Z C 8 z N j l U V 0 9 Q Z m J Z W T l X R 1 Z Y b D V l Z k x 3 O E Z C R 1 J v Y X l z N 0 0 x W m N x V W F z O G Z N b V N J V n E 5 Z X J l V G t a T D M 4 O H N 1 U 3 B J Q 0 F B S V d G a F N r b 0 t F a k J 3 Y 0 V L Q 0 F o U V l H Q 2 c v U D M 5 Z G V 6 W U 1 S b U 5 S a T F m d n J 6 R 2 1 w N T Q 0 Z 2 4 3 O X h F U k V V c E l T S 2 d 5 S n p j M 1 Y z U G 1 6 S k d Q a j Q 5 e W N u S V V G Q l N r b k p 3 Y 3 h j W E Y 2 W j U 3 N 3 F r e X Y 3 b z N J Z 0 l B Z 0 1 h T n N B b 0 F B T 0 I z b E p D U U l K d k 5 W d X Y 0 d W 5 Y c k 5 H a l F J S W Z 3 N T V m Y z N m L y 9 Y K 0 9 5 c 3 J J M F o 4 N G N Y Y m x 5 U l h 2 M j d G R j B k T F N T a z V Q V n Z I b H o v Z W x Q Z j Z y M m Z J d k Z v c U Z E a D J y V n F s V W F P M 2 F z Q W d J Q 2 F y M W Z K W D k v L 3 h y S E R B Y U R 3 L 1 d E Z 2 9 J Y 3 h 0 U F M w a l J 2 M 2 p 5 M W F k T k d y N 3 p 5 a W g 1 N j Z D R j E 3 O T V k d z R j U D F 6 d n Z 2 S 0 5 S b z B Z c E p p Y m 1 1 d D Z D Q 0 F B Q U d o L 0 N L Z 0 F B Z 0 4 5 U l R X L 0 x L e W 9 x M G 9 J R k M 1 U 2 F t a X B 2 Y j I 5 d D J y U k p 4 N D R k M D R n U k k 5 U 3 J W N j l h V n h o V m J 2 M n p X c T J L a m 8 1 V 2 p 4 N D k 5 U H p 6 e i t 1 S k o 1 N m 8 4 W D Z T T k h U b 1 V L M V p z M G J K e W N s N j R Z V V h I T W J P b n o r d n p N e E 1 a V 1 p t e X M v d j E v W G 5 5 c 3 J L M H R L b F M 3 V n Y z e j Q 5 L 1 B E R G l v M k 5 s Z E Z v d E k v M z Y 5 Z F B M V n U y M U p 0 d n Z x a 3 R X N 1 l v S m l a R 2 Z m c j B r Y m U z O T Y r N k x 3 Q U F h S m d J c X d B Q U F K d 2 9 Q e j l m S 1 N r c F d y T m 1 q Z k x 5 O G h R Z E h h M 0 h I M z l j Z S 9 m d T F Z Y 2 Z m c W c z M 2 5 o R G l 4 Y 3 Y x b 0 1 Q U H F o Q m d 3 Y n B 0 d H R 1 c T N J T m s 4 b W s r U G g 0 K z U v Z m V 1 c 3 Q r Z n I 2 N n U 5 L y 8 3 d j l X R 2 x w c V N R N W h F U y t 2 c j d x M T Y r Z k R o d z R v Q X N Y T G 1 q Y n R t M z J n S 3 F 5 b W Z y d H Q 5 O W U 1 V z E 5 O V d H e j J Y V H c 0 R U Z 0 M k x C Q n U z Y n R V b G h Z b U 9 i U G 4 2 L z I 3 Z H R Y T z c 5 T G x 5 N W F 0 R 2 l S R W h N V H R Y R G h R a T F l d k Z n U k V S S H E x c T J i K 3 Z U c F U r M X p B d 0 N B e G 9 t d 0 N n Q U E 0 S G Q y N n R R c E h U c D B T S H Y y N 0 5 G W F g z M m w w d E p T K z V 2 N X d z T E N K R W 5 k d T N k W D k r N 2 R s W j Z l c n R X c l Z 5 c 2 h J V U Z K U 1 V r Y U 1 H Q 0 F o Z z B i c G 9 D Q W d C c X Y v O X h 6 e n l r b k o w Z F p X V m 5 h d V h P b n Z M M j l s W k d S S W F u c U d 3 W W 5 U S m d n c z l t c z R 1 S m l K U 1 F r c U Z X c l Z v c U l p R k R u e n A w V k Z o W m 1 2 O C t L R l N 0 a 3 R W c l Z y M S s v Z W o z a j F x M W J O W H Y y Y k x W c j E w N H p a c 3 h R e j U 0 O T Z 6 e k h 4 O G R I V H o 3 N X B F Y U 1 H S 0 Z O b X p a c C s v Y n R z b H F 0 R 2 p 4 N G N M M 3 V D U U F B R 2 d m Q 0 t n Q U F n T j l K V 1 Z t W k h u L z h j W j A 2 Z F V x U 1 p E Y W I x Y n Q z Y i 8 z M X I z K z F o M V M v R k J Z V 3 B 0 Z G Z m M T N I a n g 5 W F l t S 2 l O b X p Z b 0 U y Y k 5 t b k Z p a F U x Y n M v e j h Q Q l F 1 M 2 J 0 O U 4 x M z M y b k 5 t a l d T S k U 5 U F Q v W H U z V n V S a 1 p F T 2 N 5 d F h M S G w 3 Z T J 2 d D J y W H k 4 Z k d w c 1 g 2 R H d h Q n A w N m J W T 0 Q 1 b n p o e j c 5 L z M 3 O T F m N z l 1 M 1 Z 0 b T N i R 3 V m W H h N L 1 B U K 1 B I a j l l a m p 6 N H F x O V h x c 0 J v T U F B Q T B m Z 1 p i Y l I w K 0 F R Q U F j R l B 0 M 0 x s V D M z M z N u Y 0 x E d z l X e F k 4 Z G F l M H B W N T h T S k U 4 c k 1 6 T l N n U V l Q c W Z R N k J E d 0 F B Y U V n S X F 3 Q U F B Q U F B Q U 9 B e S t D Y z J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l 6 L 0 E 0 N W V M M j R w M G x 4 e U F B Q U F B R W x G V G t T d V F t Q 0 M i L A o J I l R o Z W 1 l I i A 6 I C I i L A o J I l R 5 c G U i I D o g I m 1 p b m Q i L A o J I l Z l c n N p b 2 4 i I D o g I i I K f Q o = " / > < / e x t o b j > < / e x t o b j s > < / s : c u s t o m D a t a > 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1 " > < e x t o b j d a t a   t y p e = " C 9 F 7 5 4 D E - 2 C A D - 4 4 b 6 - B 7 0 8 - 4 6 9 D E B 6 4 0 7 E B "   d a t a = " e w o J I k Z p b G V J Z C I g O i A i M z M 4 N D A 3 M D Y 2 N z E z I i w K C S J H c m 9 1 c E l k I i A 6 I C I y M z c z M T U 3 M j c 5 I i w K C S J J b W F n Z S I g O i A i a V Z C T 1 J 3 M E t H Z 2 9 B Q U F B T l N V a E V V Z 0 F B Q k t z Q U F B U G J D Q V l B Q U F D V C t 3 a k h B Q U F B Q V h O U 1 I w S U F y c z R j N l F B Q U l B Q k p S R U Z V Z U p 6 c z N Y d G N 6 d m Y v U C 9 E S D F W a 2 5 X V X R K Y 2 9 p d 1 V S a E R N N m Z 4 Q 2 R 2 Q 2 h q R 3 p I e l B u d 3 d 3 Y l Z z N W h 5 Q 0 d X N F R Q T G V k c U l P V m J t V E 0 2 S E x K c V V K c F d V e n F x c n J 0 U H Z q N z d Y K z l P N z Y 3 c n F p d W p D N D M 2 N z d X Y l g r L 2 k 2 N n Y x K z k z N C 8 z O C 9 Y O H l W U n F W U X F F Q k V S R V J F U k V S R V J H U U N q N m 0 0 Q U V S R V J F U k V S R V J H U k d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m t R S l J L S m R M V D A 2 d T d H Y z l G W G w 0 Z X B G S n B k V G V E W G t L d j R u a 2 h s O H R m M k w 0 d V h M a U F o S V N F U 3 E w V E h 4 K 1 A y T m h Z c m Z Q e T h 2 S 3 d i O T g r e E 1 m S F A z V 2 J u d m I 3 N S t m b l A v V S t Y M m M 4 M 2 5 p O H Z X e E 1 x c n N C U k V S R V J Q U S 9 V N m R P U l Y 1 Z U h q W n U z Q W h q W T J P O T E 0 d U t p a 0 p x Y W 1 x b D l 1 W H U 3 b z Z H R F J 1 V 3 U w e D Z l a n F t V E p t Q 2 d R T U h v b C s v Z m d D Q S s v Z n Y 0 N G N m Z n N C W F g z M k Z E e j c 0 U U 8 v O U J R U U U 0 T T Z k T 3 d n T 0 R r Y U 5 H a l V x M V Z h b F V v b m Z m d n N O a l J z M 1 J 2 d j I 3 Y l V 1 Y y 9 i c 1 d R U U d C b U x C Z 2 d W b z N y e D V o Z H R N V E V 4 R V N r c E t w Z H F o M X F C Q k F 6 Z z V P V D N W d W x S N T F Y b G V 4 T V R F U E h P Z 3 p N V E V C R j V l W H F K c G E 5 Z X V 4 Z D I 3 Z H h F V U Z B U 0 p S Q 0 p N T H k 0 d V J r N U 9 U c m 5 i c z d P e m c 2 b X B L W U N T a D J r c k s 2 d H l s L 2 Y z O T h k S E g z M k V z V 1 B I N n Q z b T d k d T M 0 K 3 p a c z l p N W N 5 Y 2 N I Q n h F O H g 0 L 2 Z v e W d v Q 0 N N S G o w Y W J t N X V l b T l U V F N x V l l 1 e l l z Z k Q w O U 1 T V U t W T k U z N z g 4 a 1 p H U l d M W n N H Z W J O b T R k V 3 J W c F Z l c j l x Q 2 9 V Q 0 o w N m M w R H J Q M G R F U j l l c l Z 3 O E 9 I R H l 2 Y 1 R w M D Z k V 0 J u W i 9 m V T d Y a V J l T H p 4 Z U h 2 W k 1 G a E Z S R V J F W k V D O H Z i M n h j d V Z L a E l l S G 8 w K 2 Z Q b n F 2 d D I v Z l B w d z d k d z d t N X V a N k x T K 1 Z T a k Z 5 N U 1 n S 2 c x V U t o U U p w Y V d t a X Q 4 d H l 1 U n h w Y V d r b 0 t D a l F 1 M z N I a n g 5 S F p H U W t 2 T H k 4 R U J V V l Z l S H l E Z z R P b 2 9 j U 2 x V c U Z 5 T W h J N 0 4 2 O U c r d l d y V U 9 k T 2 5 V M D F p a 3 N M R V I y Z G p a V U t w V m V i W X F J a U V C S V N B Z 3 N M Q 3 c w N W t t b F V o Z 2 J H d 3 N Q Y U d Y b l R a Z 3 d R U W p l M G Z O W G 5 l Z k Z u M y 8 r a V h Q b n p t b G Q x c 1 R F Q k N Z b U p Z O V V T c V V T e G N Y R k 1 E T X p n N U d S d U F P T G x a V 1 Z L R m l W b U p p S X N M Q X d m U G p o a D d o N z l 5 N k F r b 0 J X b z B h T m N Q b n l a Y 3 l i T j Y v Y 2 R n W U Z C Y 0 h k M 1 I x Q l F V R z R k d T B h V n F 4 W V V l N U R y R X F s M G 1 o V G V Z c U t p b k Q 1 O G 1 X M G F O R k N J M 0 J R R l l L R G c 1 R 2 N u S X l 1 W G J 2 c U h U Z 0 F n S G J 0 M n N I V D B 4 T y t 2 c j d 3 O S 9 k S D Y 5 Y X R z W H I x Y W h 3 N m R F a X Y 5 U m N 1 W E l n T 0 h U c W d 1 T G d Z U z V j d V J m M z Y 5 V V d C O D l U V V Z M U m 8 w U U p 0 M n J U Q m 1 q V n J L d H p l O U 9 u V D R l M 3 R y W G Y 3 O V h I N D h H R T h l U E R n b W J m e j N u d n Z v V V d M R m d C N H Z Q R j R l e m t 4 V 0 V W R V J F V D B B b z B m U D E 1 N F d D a l B x b F d y c 0 d y V k t w M 3 o r L 2 Z 2 a i 9 I a n g 0 d W 1 2 Z l h X V z F p O W V u V 0 Y y e T R z T E l T U G o w L 0 Z q Y T B p O S s 3 Z E U 3 N 0 w x Y X R Y Y 2 U z Y U 5 a M 0 x 5 d V Z 5 e U 9 W e S 9 P Y y 8 v O E Y z M z M w b l R E Y z J O c 2 F N R 1 R N d 2 J 0 d z Q r U H Y 3 W S 9 Y c T F S c U J K S 1 Z T Q 1 F C Y U E w e T Y y T m p Z S U R R M F Z H U D Z K N T k 4 Z 2 8 4 L y 9 o Z 2 p S b 3 d R V F M 4 d U x z Y U h I M z Z v O S 9 a S l A 0 W j h Y c 3 l j T 1 Z Q c j h 0 N 2 U z a G c x Y W h R K y t l U V R B R U J z Y k N 3 b V R K a U F n S U N B Q 2 p Q N 0 5 t N 2 N D Q U E 0 Z X Z R b 2 p o N D l p d U x p W X J 6 e H h o d j Q 3 Y m Z m M E x w M W E y e m N 1 Q k h S M G R G W X M y W U 5 s a T l m a n B v M W F 3 c j d D Q W d J R U R K Y j J y Z H Z q d 0 1 I R G 1 E N j l P b F l 1 W E l s Y k c x d H R l N V B w V k p W N m l F O U 1 q S V N S V V Z G N k 4 2 O X U 5 N 3 I 2 Q 3 N t S m d a N z k r N k Z x N n N y a G c 0 Z F d x b D F U V T F O T V h 2 M m J D e G F 0 Q W h y M X F 6 Q n p 6 L y 9 q Q z V k d X N E V j F i W G M 5 U j Q v Z m 9 3 L y 9 2 a E R Z L 3 E w Y W R O R X Y 2 d l Z x M W N q S n l j S E g z M z B r U 2 d v T 2 0 v Z V B F Z 2 t F c 3 l k T z F l M G Z t V U N N d n E 2 Z V B G a X V k Z E l v T 1 E 2 c E Z R c V l X c H F x a l B U M E 1 Y R l J R a F c 4 W G p q O G Z Z e V l y Q 0 t p S W l J N k F Y N j Z x d X Z r S m V Y S j N 4 V 3 F W U k l T a 3 B D d l h y M X R D N n Z V c W 1 R b l o y T l d y V n F p Y W J y V 3 Y 1 W n l X U 3 l T Z 1 Y 3 S 3 Z M Z 3 d R U E 1 t R E V E R G c 0 T 3 l N N 0 9 o c W V u S j J i T m 1 n V X p N e k 9 O W l c v Z X Z J b k Z p e G R E S n B O a H d J Q U J H d k 5 k W F Y w e G F 0 U W 9 C Q V V G N G R T c F U y a m J 0 a T M y N z k 4 d n p J K 0 x p d 0 1 B S E R s e U J P Z l B u O W R Z d j N I a n h o c G R z Y 2 d 3 R 1 B w N W t a b V p p Z U x p W W 8 z c H V i b T V R a m Z E a k l 3 T T R k K 3 l Y U T l M Z H h r T k R R M 0 Y 1 Y 3 V Y c 1 d M R k N y U m 8 w U U x K e W N r W V A z N j h F Q 2 l 6 d E x S R X c 0 W U 5 j Z V h L R l p p Y m 0 4 U E R 3 M E 4 0 U 0 Z W M 0 Z W S U h E O X E y Y l l 0 c D A 2 W m g y Y k p s b U R W c k Z w W X Z Y N D Z F a E F T T l R C b V p U S W I 5 K y 9 j a k l p S k N O S D N j d U h G Y U F 3 U U h E e D Z F b V p s W m x R Y 1 B z c k 9 6 N G U v d k Q 0 b E V n d W 5 U c D R 1 d U 5 a Y 3 V Y Y 0 p i Y j c w R m E y d H J y Z X N H Q n d m a j F L b F Q y T H g 1 T S 9 6 O C 9 L Q l F L R 0 J t W m 9 i V 3 J W d W p k Z X Z X N W U 0 M 1 B q N W V h L 0 R n M n J W c m 9 0 O V Z T a 2 9 L c k t 5 c 0 l K R k l S R U d n a H c 4 Z m 9 r T 0 h E c F h x Z 3 Z x M D V z K 2 Z Y K z c 4 a k l 3 T W p C N D l H a 1 p H U n R p N G N h U E d P V k F X a n p j Z W J 5 O H J C c X V J a U l p S V h x Q z J i Z H V L U H E 5 Z n Z 4 N k h E a D N D K 3 Z Y c l V i Z H V Y W T N s d z h Q R H N X M 2 J O c 3 l m U H g 4 Z U h o N 1 B 0 V z E z N 3 R 5 Q m 4 1 O G Y 1 c z J i a D d m Z m Z y d F M 2 N n B V S 2 t 5 Z l B o M W R 1 M 2 J G e H g 5 L 0 R L R G t y Y n l m b n g 5 c 2 J H e X d Z c 1 V L c E t l b j Q 3 d n Z 2 c 0 9 N R 1 R Q d y 9 m Z m Z D M T M 1 O H Z Q e n N X d l h M d n o r K y s r b 1 Y 2 O G U 1 c y t m c i 9 W b k F R Q j k r L 2 F G b T V z Y l d y W n N p Y 1 R F U k 5 F R G d i c U F i a 1 J F a E 1 a Y m Z h b F V D a D h m S D Q x Z 1 Z W N W V u d E R l c 3 N 1 S G h J U m 9 6 Y n F p c W 1 m S T V 3 V U F M R m l 3 Q U x k d T N k S 1 l 2 b V B I R H V 6 W X N V T T B U V n V 3 N G V q U m 9 3 Q 0 E 2 T 2 h v Y k 5 p d 0 F W M j d k b 1 d a b V J s a V k y T 3 h j d V Z L T 0 R v N m 9 r M m J O b 2 l Q a j R l Y m 1 4 c 0 t D Z 3 B 3 N k 5 B a G R P N 2 N H V V Z G U l R B M 0 4 0 Z E t w Y 0 t s U z V k Z 2 F t b 0 t H e H N i W W R z O W U v Y k U v Z n Y z R V J v Y W l y a T R P R G c 1 T 1 d I U W 9 F R 2 k v V y 9 j d U J I T m 1 6 Z E h 1 M 2 J 0 Q U p R Y z M x d T N i d F U 2 N E V G a V l p S n U z c n d K T H k r d k N t c 1 R W W V p T c V l T L 3 Z 6 L 1 M w d E l 3 Z X Z S b 1 V Z W k p i R 3 d z W n M r Z U R T Y 2 5 K L 3 o 2 N j Y 5 Y U g 5 S U x D d 3 V S b T V z T G 9 D V F R z a W 9 l N U U r Y 0 9 L R z F X e F l B N 0 4 r L 0 g v Z n U z U U 5 R R W x T N G R l d V d L R U 9 2 V j Y 5 Z W F O Y X M y V E 8 z b 1 R L V V N p V 1 d M R m 1 D S j A r Z T R N Y 2 Z m N n d 3 V U 1 Y a m p j Z m J 5 N H p C S 2 l J a U l x S n E 5 T k Z I S C t I Q W d R T l l 0 R 2 d S M X E 1 Z E s 3 b 2 h s a 3 F s M k x 4 N U 1 5 d 3 R M Z E d v V W F Q b j N o W V h G e G N V R k J U Z z R N R 0 R s U T V X M 2 J o e E F 6 Z H Y z a 1 N i T m 0 w Q U F N b k p 5 Z m o y M j I v a D V 1 Y U d C U X N X d 0 0 3 T 0 R y V n E x V U p n W U N C K y 9 Q R k h q Q n c 1 R X A 5 K y t p b X N y Y T B S R W h L Q 3 d z S k N E Q m 8 w Q 0 1 P R 0 R k T 2 F k Y V V t a 1 V q U X N t V k x B Q 1 d a V m d j T 0 h C R G 0 3 Z H k 1 R T h I Q n d k a S t m Y n V v b m 9 w U 3 F Z U z N 0 N 2 Z X d W t X V 2 x w Y V l O V 3 V X e H Z R b F M 1 Y W d Y Y n Q y N k 5 H a m g y a T Z Y Q z Z 2 T V B P Q m 5 w M G h u U m R x b l R w M X d x U k p r N F R Q U T R Z T X d i Q m h 3 N F R 1 T y 9 m d T N j T 3 N X Y l B n N y s r U E p r M m F B Q 2 d K V X Y z e X l 5 K 2 l 0 c n U 0 d U 9 E N D h l T 0 l p b 3 B D Y 1 h F e D h 2 T H l Z R z l 2 T H h 5 S D Y 5 Z X Z 4 N U l s U z F C Y 1 h J e V J J M G R p K y 9 i d C t Q M z M z M k Z z Y k F 5 R l F v R W V Q W H B v U E R o L z l k V l g 2 T m F 0 b T F E b m J l R E F n Y U w 1 R 3 p k d W h J Z U h o e k E 5 S n l j S F c 3 Z H U x Z m 8 5 M W N F M 2 J i W G N u a 1 Z R V U J D a W 9 x T F F 1 W E 5 u V W Z 2 a 2 N q a 0 N B Z 0 t n V k N v e F p z d 1 l 2 W U 1 D V X F t M D N C S G 5 q S T J O N G U 3 d V h 1 N D J k S F h M Q W t v e W I 0 c U x p K 0 h s N V l Y U m 8 w Z U w x d H U 4 Z V R O Y X R H a n h 3 b 0 1 I T z N m d V J G U l V G T W F O R z F k a G R n L 0 E 0 N D N I M j h 1 T n d T b 2 l J a U t p Y X V U a T R v T G h 3 N G R q N D h h T n V I T G x p b W l r d T I z Y n R p R X p N e E 1 C Q V F F N n V 5 c V V k d n Y y Y m E x W l F 2 c X l z c k p D c D A 2 Z G N P c l V L W X d m U D E 3 M E 5 y M G k 0 Z U h o T U R J e V F x O W V 2 U U F B Z G V 2 V 2 h h K 3 Z M O X E y Y l N z S 1 B 0 V 3 Z Y e C t q U j Q v R 2 9 r V 0 x z R 3 Z Y T G d B b E 4 v b G p 4 N D V G c j E 2 O X R B Y X F W Q 2 9 W O X U 3 Z E s z d z J O V F h W K 2 o y e n M 3 T 0 Y 3 M U Z h V V Z F U k F H Z 2 R n Z E R Z M k J n Z E 9 u V F F P c j F 1 M 2 J v Y T g 3 U j F C Y U 9 x W j B q b m h a c V p t U m 5 l Z U 9 N T j B U U k x T M H R o M n V Q S G p 3 R U F 0 c m E y d 2 p S T F M w d l I 4 b T N i d H N Y M D Z k T X h l Z k p r N 0 5 p e E E 1 Y 3 Z Y O G F Q U C 8 2 S V h i d D I 0 Z H k 1 Y z F p e F l n V z J i d D B L W T J O a k J B U U V 3 T j d l S G g 5 O D h B R X V Y T G l B R m k x Y W 9 G M j d k b H E 3 c 2 h v W k d l a 2 N K V T B t a 3 d I U X I 1 W m J Z b U t p e H F o b F V x b F V Z O U F D O V h r Z 2 s 4 b F F X R m l v c 1 I w T E N 3 d F J k d U 1 2 d i 9 5 Q y 9 m d j N v M U d q U n B n K 2 Z i c G 8 y Z T N i d H l N a E l R R z l l L 2 V 1 V k R m Z H h N U k V U S j Q 4 V 2 V k O F h m W G 9 T c H M r Z m J x b 0 R w Q T Z X S 0 R t N X V h R 2 Z 2 M z Y 0 Z E N o U X p o O C t E Q 0 N n b 0 l B U U x o M n Z V a m g 0 Z U h Z c 2 1 V T G F 0 U 2 9 n Y T F i d D Z K b n o 1 N H d O a l p H Y 1 h H e H p t T G 5 Q T j U 0 d k w z T U d L d 2 l J a U l p Z X N H e X M 3 T n g 4 Z U p G N G J P V m x S V S s r T 0 F E W k d k b k l 6 d z h I R U R K R G Z 2 d T N i d l J 0 R 2 x U c E t T a 0 l D V W x S Y l N O N 3 Q y N 2 F 6 d 0 1 P R H M 3 W T h p U U l S W H V Y e W F U S V R B d 1 V P d T g z c j E 3 N C 9 q e D Q 0 a U l p T U N u b j M 2 c T E v Z k p 6 O C 9 I M m J O b j R l W G x C W H Q 3 Z T J H N i t p W T h P e n N i M G R I U n V I e j V N a T V l d k l p T W p B d z R P V G x o N E 1 D Q k 1 E W T J 4 c j U 5 K 3 h B V U Z J V D E 2 O W V q W W N P R 2 F O S 2 t D V n h j W E Z D b l R o M 1 V x b F V M c n E 2 d U N B N E 9 G d H B 1 W V d H a E 5 m a V F t S m d J Q n d j S G p a K 0 w r d U Z H V z d C S 3 F W U W l N V E Z S N i 9 U Y z N G e U 5 l Z X F 1 a G x U M U R Q b T h B S U N z c k N 4 U j R X d D F Y U z M x d E t T a 0 p B Q W w z V 2 5 W e D l 6 V G p P b z J k Z X B V Q U N X W l c x O S s r U 1 Y 2 O X V 5 S n h N U k V E Q m 8 w Q 0 o w N m R h c j A 5 d F J k c i 9 U S l h O b X d Z W V B H U 0 c 2 Z m Y v N j V x S j V Z Y W N I Q n d j S z V X Z H J t e l p 1 R j d w d G J 0 b X h C U 0 V n S V h G M W R z W F R w V X R G N W V P U E d E Z X p j d V J O M T Y 5 Y l Z L S X l 2 c n p s e j V z R F o y V m s w T F N J a V F 1 a D Z x W T F F S W 9 H c H F T b W 1 U S m 1 D K 3 Z Y c k M 5 T i 8 v L z E z c l V X c 1 p U S 1 p F U F N 1 R H V m T 2 5 j U E t s U 3 Z S b 1 V N S E 9 E c z d J e l E w R k V x b E V q L y 8 v R E 1 1 W E x p Q V V h T k d v V m V 2 W H B V c W F x N 0 c 0 N j F 5 W G 9 m a n p W Q X d X R V Z F U k V T a 0 I y b V d I R X F a Q 2 9 X W k p m L 2 1 Q e X A 1 Z T J 6 W H l B S j J q V F M 3 b D V V b k t T a 0 p B U U V C R 2 l N N W 5 U d D N U c l N j b V p r W k V o S V M 4 T k 5 Q U D J s c 2 8 x T 2 5 U c U t I O G 9 r V E o w S 2 h V S 0 I y N 2 R v V j d s K 2 x V c 0 h E d z B O c n Z S T l B U M D g 0 T 2 p v a V B E e G M 3 M k J W U k V R R W l v c U t S Q 0 9 w S F Q 1 O E d O Z X V Y V U 5 j W E J 5 U 2 s 1 T U J s Q l N a Z n Y v O T k 5 R 2 9 V U 0 5 Z V 2 x y Q 3 k 4 c 0 x w c W F t K 1 B U V F R 4 R V Z G W V V 6 W j g 3 Z z Z 0 V 3 J P S E x r a U x B Z G E y d H J C Q W N I Q z k z O T F x N W R p M l B I a m 1 t M F F T N l h J e V l t U n V n a V d K b z Z j R k E y e X d V b 0 N i U 0 5 I R G x T N i 9 j N m V Q Q W d E a D Q 4 c U 5 m U D R H b G s z W l V p K z k 5 W D g 0 S E V y b 0 U 1 Y W p X c F h M Y 2 V R e j R 2 Q U N B c U t n b 3 h N V E h D W j N O e m M y R j B O V F V M Q 3 d 0 c z J y U k o r S 3 h R S 0 h U d W I v R G d 3 W k R K W k 1 q U H o 4 Z k F n U U 1 o a z h s Z 1 p H U U V J e U 1 q e E 1 U R U l E T X p V M m Z 0 d H J J M m J k c U V 1 b l h y Q 3 B t T n B h a 2 Y v Q 3 V x Q j N U e T V F b G N 1 b l F K M 3 Q 3 Z W l J e U 1 G S 1 l Q R 3 p a T T Q 4 R T V L e X N M b 2 F H a G V Q Z m R k N 1 d l Y 3 p W c j F v U k N v Y 0 R h d F d 0 e D Z O Q W h P R H M 3 W T l t e V p h S U 1 v T 3 p z Y k N 4 W n N n V G 0 1 d W F Z T z N m d V U z Y 0 R j M 0 Z 4 U W N P R 0 R V W F Q z b n p 6 V F o z T E t 4 U U t G Q l V W N G J m Z m Z 0 T 1 l w K z d t V 2 J h M l V 0 b U F 5 b 3 Q w L 1 B o e E J B U U V v R m 1 6 W n Z E M T l j V 1 d M V n V F Z W I x N j l j T H Q y N 2 V 4 Y 3 V W S 1 J F U k V h Q V J E U 3 V Q e H h 1 U H R a Y 0 5 n R l J F U k V a R U 9 5 b U l W c 3 U 1 S m t m R l B J V 1 Q 1 U 3 R F O H k 5 b 2 x E O F N t V m s 5 L 1 E r b n I 2 N H Y z M 2 5 2 d m 1 k c V l s S l F r a k 5 n R U F Q Z n Y z e G Y r M z l u W l d Y a j R 1 S D c 5 d W t a V z B L T k h q d 0 F B a l J v M U V q S 2 l K Q k l K d W 5 U c G d 0 O S 8 v e D F 4 Y 1 h F V m R y T l N L c F h Z d T N j d k d q U m 9 J S 3 F o W W 1 4 c 2 p Q d j M 3 N k 5 G a X h Z W U 5 H Z 1 F X c l Z x S m J 5 T j N y U n B F M E p D U W 9 T Z 2 x K R 1 J r V 2 l F c F l 5 T U R O e T V j d 2 N K Q 1 F t b 1 g 3 K y t 6 a T R 1 c F Y y O W V o V U Z C U V V h a G J x Q m t v Q V V v U G 5 3 O U 9 h Y m I 2 S l Z x M V p D N 1 p i N z k r O G p N R E F R W m 1 a b S t P N j c 3 N U N l b m 8 3 b H k 1 Z W p W Y X R X K 1 B y c n I x R 2 p S Z z N J N V h M T W 1 6 Z X Z 3 c 0 x H O V B R T T h i e m 8 x c T B i Z k h 4 O G h O S E t p b 3 V M T V h u e V p M e j c 3 c n Y 0 N n F 1 d m R M W W p K a V l H c D A r Z j F q c H Y 1 T W l S U 0 V o S X d N R 0 R C L 0 g x M T E 4 a k x p N U 9 D T V N x Q T N S K 2 Z u N U N 0 a 3 h n W U t B U W 9 I T j F k U l c 2 Q 0 F F b E F X T W J H e H N v R k F x c 1 g 3 O W V 0 Q i t s c 3 V U Y X R Y T G x T b z N N c 1 o 5 K y t n a y 8 v L 3 d 6 d W 5 i d E t 0 U X l H a k 5 t a k N o N D B M O S 9 m N D I y S n l R a 0 l E U T B G S z F h d G R L b 1 Z 3 U U F C U V V G O F B Y M X h k V 3 J W K 0 h 1 N 2 8 2 R k N 4 Z U t 1 b E F x R k F v c 1 h y d 1 l t W m 1 a b U R W c m x z Y k Q v L 0 1 V R 3 h 0 Y m J u Y 3 V B S 0 x B T z F E e W Z i U m x a a j V 2 M j d a d H c 5 Y X R X O U d 5 W l V z c 1 d y U k l J O E R p N G V H Q m p S c z N J a m c 0 R 0 h 2 M j d N S F l z V 1 B 4 e F J k Z l l Q R G d 3 U n E x b U h p O D h Y a D c y V E J Z U l V S R V J G U 0 d M R i t K a k g 4 S 2 t S V X Z o V k t t Z 2 1 W d F U 5 U j V 4 e H B H W m h M V X F H V U N J N 1 B L Z D d V b 1 R W M l A 0 M m 0 2 Y k p R V k Z o Y U d r S k F R c m Z N K y 8 v e H p q Q m d 4 Q W d D d 2 N P R k N u V j B y W n N 5 W U l T b 2 t y Z z V X U l V S R T R K T l B Q a W w z L y t m U G 4 4 Z k R o d z h 4 Y m R v M D B Y U n Z i M i s 4 L y 8 3 N y t P Z W Z m d 0 N V a k h x a 0 h y S m J I U V N M a W 9 y U 3 V k M E d E U n B V c X A 1 S V N F Z 0 l U R T F O M G J W c l Y 0 M T V U N T Q 4 Q W F B W n J P c l h y e C 8 2 O W V 1 S G p J d 0 0 3 T m l 4 Q T B l U E h r W C 8 v d j N 4 e F J k Z n d N e k 1 E R T J h T k 1 H N m R l c 1 F H Q m l J c V Z P b l l z Q 0 F B Z W p U c H c v V 3 J W d W 5 k N 3 Z L V T Z 1 S l J h V 3 p q M T V s a G 5 o Z X R H N 2 R H b m Z 2 M 2 9 X a m 9 5 T U E 0 T U t G Q 3 d C S 2 p 2 d j Q r S G k w Y j k 5 Z W 1 L Y U x w N m N u T G x 5 N E F D Y 2 5 K e l J v M E V D W T N y T m 5 U M X k r Z k J u a D R l S H c 5 d m F H d G J V M W p o M D d C c V Z T a W I v K y t n c 2 R P M 1 p F d D I 3 Z E l K Z k x z V 3 p a T W 5 o N 2 V 3 c 2 p I N V l P S X N m R 3 h p S X p N e E 4 5 K y 9 i R j I y K y 9 y V k d j K 2 R x M W F 6 a D c 5 a X h x M X F 5 S n p 6 L y 9 Y R 3 N i W F Z 4 Y 1 V G U l V o R T g v L 2 J S U 3 R l c D B N V F U x a F Z L c F J P Z k 9 u Z k g 5 O T k 5 c k R H N n d i d D A 2 W E w 5 K 0 h m M z c 5 e G N D Z 0 F r S k N k a T B h U k 8 r K y s 0 N z F L e F o 4 N W 5 i b 0 l 1 Y m 0 1 c 2 8 r d z B B e G 8 4 Z m p 6 R m p 4 c 0 R U M H h N Q W h C R k 0 x V k p U V X p Y c W x U M V B P V G s 1 V 0 w x N k 5 j N m V Q W X N P S F R y Q T E 5 Z F h a e W F R b V p r W n h v d 1 p B e T h 2 T C 9 6 N D Q 0 L 1 l 2 S G t 6 e n B 3 N W c r K y s r M D V V V j R y S E c 0 K z N s d z J E V l V S R V J F U 2 x a T j h y U X Z M N W t v Z F h 1 M G J t c 0 d 0 a 0 F T d k h p Z 3 Z G V m 9 Z N m s w T 2 Z B c l Q 2 c 0 x H e D B S a H A 2 Y 3 N 2 d j l S W W J 1 R E F n Y U t I a D d 5 O F B L M 0 x 1 Y n U 3 d z l u W k d k S F I w U l V H c X c 0 Y 0 9 D Q V U 1 U z B y S 1 N r S k 0 y Y k 0 w T G x 1 Z W Z P R 0 R 4 K 0 9 v V U 9 I b H J 0 d n R m R H d j U H o 5 O T k v N C t P T 1 B 0 V 1 p o c V F 1 d j I 5 c m F p c W J m d m 4 w Y i s v Z n Z 4 N m x U c D F D L 2 Z u M 1 V x b F V M N 2 R x M U V 4 V j V y M U 9 u R H Z y M T Y 0 Z U F n Q U R z M m J N S H d j S E J l U G Z k Z D l H e F k w Z T B h T k Z D N z I 0 e l Z E R k R Q Q y t p b z Z P e G V Q R m k w Z k x x e k J F a k l 5 T 3 R o W T l M e n k v T n g 4 Y 0 h F e V p N R U Q 3 Z n V u V U w 5 K y 9 m a D B L a F F I U j B 0 R k F m N 2 R h d F c 4 a k l 5 T U R 3 N G N Q U n F G R W p G Q m N Y W T l t e V p X a l d y Q m 0 2 Z G V 1 b X N i O H p a O D R B S 0 t u W F Z U W W d C c F F F M W l 3 c 0 x Q R D Q 4 V 0 0 w Y X R T b z B p T j l Q Z z F U V T F Q N C s v d k Q x T l J V S S 9 o N D R N Q U I 3 T i s v S C s z Y n Q 4 Z l l z V 0 9 G N l Z s W l d i a D Q 4 U 0 p X c j E 2 T n V Y U G 4 2 c j B 2 c F Z L c D B k M V M v V H Z R e H N 6 T U R L N n V y a G d 3 W U F D K y t 1 b 3 I 5 T 2 5 U Q n h L S k J B N E 9 E b k I x Z G R X N n p v M G J O O U N 4 W T B l O T I v U X N U c D g r a l R W c j F p Q W 5 K d 2 V E Q n c v R 2 l C R W o 5 T 2 9 T M X J K b F M y e m N 1 Q k Z y M X F 6 Q j h l U E h j Z X p Z T V Z H d 2 l z Y 2 J q N 2 V Y R F l O V l J F U k V S U D h u O V d v K 0 1 2 N H B o S T J M R 2 V x M H R Y N m 1 M b j d s V V d m N l Z H V 2 F 2 e j Z q b 3 B t Y W 1 v c V d L N i t l e m 9 J R k M r R G k 0 b 0 w w O V B S e X Q r b n I 2 N H V r c E N T d E F R W T N O e m V O N 0 p h c 3 J D e U 1 H e m N P Z 3 d Z T j B o b 0 l l L 0 x r Q 1 V h T 0 h L b l g 5 d 0 Z L d W 5 F R k J n Y m l 6 V G Z m R k x K b H l y c D A 2 U k l r R W d u c T F h c 0 h v Q 1 F 6 d 0 4 v Z k h 3 O G Z Q a 1 N U S m s y d 2 N P R k M x S 2 h S Q T F P b V R O R m E x U G J C Z 3 d m S X l j b E J T R W d J T G w r K 2 p E L y s r Q U 1 C Q V F F d 0 1 U S E J o Z z B i Z E Q 1 d 1 V P V V k 0 b m 5 S c F V z W G R P b l N S Z m h j V U Z D Q W N l U E d 3 Z H J h R 2 1 2 V 3 J O S G 9 h c F d X b G 9 Z S k V 5 Y m d 6 V G Z m e E 5 x M W E y R m l v d m 0 0 c G E 1 U H M z V H B V a F F Y R j B N c W x X T E p r a V h D c 2 F j T 0 9 1 a m J W Z W 5 N b V R O b z N y d z V u S n l j T k 9 i R n g 4 Z m o 4 d V h M b U R 4 N U 1 n N G R P b 1 Q x N j l k a j V j c V Z W U l l R T E k r M m t U M G p J e V B 4 M D A 4 L 2 9 W R 2 p S d k Q x O V J V R l l k c T B h W U 5 l d l h v a E x D d 0 1 m L z M x b H l q Y n N 6 e W x B e E N s b F p l e G 8 x S 3 B r S m V Y S n d w d U w x a X d R U G g 5 V H B z M k R T T k d q S U N G a F F Y T 2 5 E b U Q x T l J V N 0 4 y N 0 Z 5 c V Z D c U 5 H a l l L Z m 4 1 O U d r V z A x Z G F i Z T A y U U 1 a V 2 R u S X p B d 0 V F W k d S b G k 0 Y 0 t I V 2 t V c k x Z M l Z s a F Z t e l p 1 S D k 5 O T h Y U n R E a z h m W n F I M i t 2 T W d h c m l J a U l p Q U F r b j g 5 R D l y M G k y R F V 5 U j k y T 3 o 5 N H R v V H h w Y V d r Q V l O Q j F q M 1 F W N l M z T H h z W U d 6 W n M z M X p y U D J O a F l v e X Z E O X U z Y k l a R k k w T H Q z Y j Y z Z E h O V D F w U 3 A 2 M E Z N c W x k a T N i e D g y Y n R 3 S U N 3 c 0 x M R m l 3 U U Z o b j F x e F p x R k d q Q m 1 y V X F J R 0 h E e C 9 p N z c v L 3 h y d n Z 2 a X N F U V p v M G F Z S n U z Y n J C M D l N V G J k c T B B U U N o a 0 h x Z E 9 u V j A 3 d F B Z M k J q Z T N 0 N 3 c 5 d l p H Y k d 3 c 0 h q O S t 6 R U J W R l h v W n p v c z F h O V l n S l N V R j N 0 N 2 V 1 S G Z 2 S H B v M G F T T E 1 T M D l Q a D U r Z k g 2 U l N L V 2 J O b X F V M V V B V 1 V C R E 9 z c k t 5 d 1 k 4 Y 0 9 Y T G h 3 Q V Q v K y t D T j I 3 T m l C Y y t m T 1 l j V 0 t G Z G k 1 Y z Z m V 1 l z e W x h d 2 d C d 1 B 6 N T g y R n B h W W 5 r N U d T T m 1 q Z E F T W k J p K 2 Z M b H N M R 3 h R W T h l U G V E c z d J e V p N M m R p M W F w V i t Q N z c 3 N n Z n c D F F N T E 2 O W Z o N y s v U H h 3 Y 0 h M Q m 8 w U 0 t 0 U W N r e F k 4 Y m d 3 b 1 V M K 0 9 t b m 4 5 Q 3 F W Y X R 5 Q z F l c k R S M D Z W R F F L c V Z y W n J t Q 2 x Q W H o 0 V U J n S l Z O M 2 R l T W l R S V d q V 3 J C b U E v O V V y K y 9 2 d n Y 3 R m l 4 U X A w N z k 0 Z G 5 U c D F 3 b 2 9 W S z N E d D J q W D Q r d n B x d l g 1 S n B W S U 1 H R E F B N 2 R x M W c 3 K y 9 m N F Z 0 T D h 2 T 3 p n N C 8 v d m d q S E J 3 Y z l L c l Z w M H Z w V W Z 4 N H Z M M j Z 4 O X V y a n N F c U l p S W l l c T B w a T F W S V B K M k w v R W N 5 T 0 w x a k J m d G 1 6 N y t v Y V d 4 c 0 x F e E 5 U Y l c r b V g 2 V k h U b H l C Q W N P S E V D L 2 Z 2 M T B k c D l U Z D l u V E Z y Q 1 F 5 K 1 Y 0 O E 9 B Q k Z B b 0 Z j b k 5 6 c 1 g v L 2 Z q Z z d P M l B P b k R t a X J p a U Z o W V d J a m 8 2 R 1 F x R 0 F t W m t a T 2 5 U b 2 d D b F R w Z 2 p 6 S l J L S k t B d E x v V k R n e U p F a m N I Q n c w T H R i b j d 1 N 0 8 5 e m Q z Z l Z h b H Z U e k 1 w d 1 h B d 2 N P a E t P a k k w N m Z Q b z N 3 O E h E W T I 5 d W p m Z n Y y Y U 5 p d 2 9 k R G x j U G 5 5 N W V V R 0 1 l L 2 Z 2 M S 9 1 N k l R Z E 8 z W V V C V T I x M V J B Q 1 N 1 c T Z i Z C s r S F F E d y 9 2 d n Z p N 1 l o b F V v e G Y v N T h 4 T W Z I W S s 3 Y 3 V h a F J v d 2 J l Z W V j Z E R C a 3 l C T C 8 5 O W h z a 0 V n a 2 1 U W n I w M U N P a V Z k Y m Z m L y t O T 1 h Q b X d O Y l d G c 3 V Y T D l j W k Z M Q z J 0 c 2 I 0 O G V P e G V Q R m l C Q V l H W X V I Q 2 h U c T N h V z l 2 a i t I R G g r U E R E e i t z Z E d E b m 4 z L y t n V V F p d 2 J a d D I 5 Q z B h V k 1 B S l V I c 2 R 1 M 2 F B U 2 p w d 3 J 4 c T F T c U V o W V d o Z G V 2 V y t Q Y m J i M k Z o W V N G a 1 l r N m N P Q k d U S m s x Q z c 5 N j l O Y m F y V k N x Z m F Z Q 0 E w Z 0 h R c X N E a j d k V T k z b D U x R E Z Z U k V S S F J h e T N 0 W m d I e U g 4 b F F 0 N k 1 O N 0 J y c G Z q T m F W Z k x 6 O H h F W k d Z b F d y V n B w Z E N G N k Z v V 0 Z o U l V 1 b z F L c F J G M m N T d G Z a S 0 M 0 d T F 0 c m x M e U 1 q Q X d D U W 0 1 d U w 1 T 1 J r Q V A v T G d N b k p 5 U k d t b F d a d G J T M H F X Q 3 V W U 2 h F Y 0 h J e l E w R k M w Y n Q x Y W 9 5 Q n Z h W E Z 4 Y 1 F B M E 0 1 e W V Q S G 1 D K 2 Z Q b k l 5 b 3 F D d W J t N W x p M m J C b C s r T 0 V I T k d q U V F L U D d 4 K 3 J W c T N W d X Y 2 e U N n Z 0 l z W D c 0 Y 3 N i R 3 g r U G J i Y i 9 W Z W o 2 c V d v W j R Y W m J t N X V j S E 5 6 U T B q U m 9 4 Q W J H d 3 N W c T F h a G N P S E R 3 d n p t e l J w Z 2 5 2 M z d z S E J 3 V U Z y O W d V Q V h M N T h X Y 2 l v M E t a a H c 0 Y W l M b G 0 2 Y W d n V k Z o Y m k y T E Z q Z V B 2 d H Q r S G c 0 Q 0 J N V D B 4 T X h L S k Z p M 0 R 2 M 2 o x O D l 0 b G 5 v a X l i N G N P S E l 5 M H R E U k V S R W J o e j V 3 N i s r Z V l i d E d 6 W l V t Z G J u c F Z N S n N Q Z X Z Y c 1 J I Q n d N b F V x R k w 3 L z h F a W t w S 1 l p U G o w Z G h Z Y U h v d j R L Q 0 F o U V V G S 0 N 3 c 0 J E R 3 h z Y T R j T 0 V D V H A w N k p l c U d X W n E 5 d m I z Z W R l M 1 V Y Z l B V M T R w V H A w N 0 J 3 O E 1 E S F R w M H d B O C 8 v Q U N G U W l F V S t G Y 3 F s V m l 6 W m c z a T Q r T X h a c 3 d Z O U 9 2 W F Q r Z y s 1 d V R r a E p V c l Y y T E Z p a F Z J U 1 V u U j J N K 3 R X N 2 N n a 1 V n T X F 0 N F F q N 2 R Y O T N o N z F U R l l S V V J F U k s r d C 9 F Y 3 l a T n d w a E g z V E d p O G t V Q V V B d T N i d G d s U X F S Z C s r Z m F 0 c 2 0 z b D V l V n E 3 W l p U M T I y K y 9 h Z T N 1 Q W F E Q 1 l F M W 9 h Q 2 h D U T B O R j A 3 W n M y W U l 0 V z d a b 0 x P d m o 0 N E 5 K a 3 l Z a E x 5 O F B Z V 0 Z o M k w x N 0 5 6 S X p N O U d u V H g 5 T W 5 E a F J x R j h T S G g 2 T 3 h N U k V X R n R i d z l 6 Y 0 h K b V p t Z G k v Z n o v Y z N O e E U y V F V L a F F K V H B r e k J n d 2 N Q T U d 2 V 0 x E Z z R P R 0 Q y N 0 5 t W U 1 t V U s y c l J w Q T N k M 2 Q 5 U 3 F W U X Z H e H N Z d 0 5 q Y U d r W k V S a k k y T m 9 W S 3 B V R l J V a E 9 M a V l 1 R m Z S M G R I L 0 9 j L y 8 0 R m N M a 2 R F U k F T M m J 0 M k t q S X d N R E I 0 O E d I M z Y 5 S 2 5 3 W j B q U G g 2 R 2 V G N l Z s W j J m a i 9 2 M z d p S S t Q U j F S V U Z L S 2 l v c E N m b n c 5 M 2 Q z Z j Q r U G d n S l N V R n A w N m R 3 c X B W c X d D V V p O O T V l W G 5 C e T h 0 T E N B Y k V 4 O G N q S m l Z R y 8 r L y 8 v V D h B Z 0 l P R E E r c l Z x N G V Z b U J p Y 1 B u M W F Z O F R L O G h n W k d X S E F n Q U Z D M X N p V E o w O F F F a E t D U F h 2 M l F D Y V R Z Z F N v V V J n M G F K R E d P a k 5 u e m 9 T V G t 4 T j I 3 T m l C c V Z P b m 9 r V 0 x G c G c 5 Z S 9 a e j Z X W j A 0 O F l O L 1 B l L y 9 4 V S t x M z g y W l p t W m 1 j S G E y a H B X V m x h d 3 N y S k M 2 O W F 0 Y 2 Z Q b V R m e j A w M D l v M D Z a T n B l c y 9 Y Y n A w Q 2 J k d j N 4 W U t i a D g 3 Z G d 4 R 1 J r W n d k W F Z G Z k h 3 O E l p T W p N V z d j T 0 h 6 e X l T Z X d z N 1 B E d W 5 Y R E k v W U d B Q U F n Q U V s R V F W V H I 0 T y 9 2 R H c 4 U E Q 5 U 3 R X e G V O R 3 p l R 3 A 2 Y 2 5 q S T J O a F M 3 Q 1 N x V V N j c m t j Y 3 J r Y 3 p z N 0 9 L Q z R 1 e H B F a l I w V F p M d E h S M F d q U m 9 z V X p k Z U d y U 2 p 6 Z V h 1 M 2 o 3 V l h I W U J V U k V S R z l 0 b E t 2 U G 9 H c G x S R n F l M W k r a 1 A z b D V P V G d q e i 8 r U U p z M m J m R H V 1 K z l X M l h Z d E x T M n h Z T U V D M G J R N W M r W m 9 M T m V 6 W j A 5 U l F D W S 9 Q e D k r Z m 4 0 Q V N 0 N n V M M T I 2 d E V y Y T Q r R G d n T 1 R r W k l 3 Y U 5 R b 3 l t U X d 0 V 3 J T Q X I 2 K 3 Z x R X N K V V B M d y 8 4 Y 2 Z m d 2 h 2 b U 0 z T n p k R 2 l S U X R N b W p S S n R K e X h z V E h x M W F 1 S G d R T U h D b S 8 2 d D J 6 W m d q L y 8 v Q k 1 Y T G x 6 Q T N y M T d o Z U x j R l Z F S D V D U V N D Y z Z j T 1 F O e m M z U D Q r L 3 N M e F l q c H h U U G s 4 d 0 t B V U 5 O S F h h a m F 5 T W d J R F J z M l J O K y t m Z E c 1 Y z J m U m l H c 2 p S b 3 h B Z k h 3 O F R w N D h p W k 1 u V D J M e j V z M E l D U W 5 C M X E x Y l l X Z G 5 o L 1 Q w Z E x S d j M x N m 9 s Z W J t N W d Z V E V 4 T k 1 u a n d a V m x a V 0 9 v c z N h M k 5 1 Y m 8 1 a H c 0 W U p u M i 9 m d m 8 x Z H U z Y k J 4 Y 1 V G a 3 l k U F J 1 d l d y W F d 1 T z N 6 N G N M U n Q y e F p y M X F 5 Q n E 2 d n J j N n V I M D Y 1 Z E 8 v V H M y U k 0 y T m p a Q 0 h T W m J X M X Z Z M k 5 q Q X h z W U d W b F p X c 0 x h M j F s c U F l K 2 Z P b m R p K 2 Z U d H U z Y n B W N l V M a k 9 U a z U y T E Z q a C 9 E W n p z N E 9 F e W R P e E p 0 d n Z n a 1 R F e E 8 4 O G N Z Y i t N O S 8 v Z 0 1 B N k 5 H a k I 3 e T h 2 Q k F a R 1 l t c l Y 2 O G l Q a j R l R 1 J r W n l N L 1 B S M U Z S R V J R S 0 J a U k t K V l F x R l N R U 0 N T U V N D V X h N V E d C a V l p S W E z V k d w V k N J b U p r Y n J p S l B W a G N m Y n E z d T h 2 U T R r S 3 Z Y Z E F S R V J F Z E Z y S k 8 x b U F k T C 9 M b 0 J y W j F 2 W T F O T W N S Z W g 1 Q 1 F z T F E 0 Y 0 9 I U X p t e m Z 2 e m R P Y k 1 H V G c 3 T z R z Z T V y V l J L Q l J D Z l N s Z H B G S n B 1 Z l Z P M U 1 P S n E 3 d F h x T H R 5 c W J P d D F C b F h w U l V W R m N I W T J G a G 5 J V 3 g 2 Y 1 F 6 N X Z F a E x T M E 5 J U 0 F q c T F h d U h C Z z B h b 0 d u V H B u c V B X Q m d U R T R Q Y z N O d 0 t n N k h x Q j l O b m R m W H F W W G g 0 Z U 9 n O S t w c E N v W U J F S X R F N E 4 y U X l t Z k N R W E Y x a 0 1 o b l M w d E w w c m l P b m k x S 3 A x U G g r a V l t S n I v W G d D R H p l T l B G N E 1 6 d 0 1 W a E V S R W R G c l I 1 Y X Z S T n l o T E Z n N W 1 z S z F p M j E x T j R l S W l J a U l T a k d x Z U J F a U l p S 2 l W M H Z h e l h 3 Q W d F d k h 5 d F d s S U N J a U l x T G 5 q O E V x S W l J a W V x M G 9 p M V h J Z l Z B T T I z c G 1 N R E o 3 O W 0 0 U V J F U k V S R l M x R 0 t 3 a U l p S 2 k x M H B 1 V W p H V U 1 o W H N t K 2 x Y Y z R h S W l J a U l Y a X d H c T R p S W l P a T F r d k Z Q Q V N 6 c 2 p H R l J p M F c x a V l p S W l B d 1 J n M V Z F U k V U M D J w R G x L e U h O V X N D K 3 V X V j F O N F d J a U l p S W R H Q 3 d p b 2 l J a U Y 0 Y n V R K 0 t B Q U J X a n Z v T n M w M U V S R V J F T H g 2 R F Z V U k V S U F R h e U g 4 a 2 c 2 b V Z F V X l 0 Z U F 0 R V J F U k V a S 2 h Z c k l H S W l K N m J D e G N 1 N F B U c D A 0 a V B q N G V 0 c l M x d T N M a F I z V T J p N T h E V D B 4 T j V l W G x 3 Y z N O R H Q y N 2 Q w S z V k d S t w d W t r N T V T Y 1 d 3 Y j h y Q z Z r U k V S R V N H V E t K U 3 F W V F Y z U W d p S W 5 y M X J G e T V F Z 3 F G Q X A 2 Z W 5 u Q n p j N E 9 i b T F 0 M U 4 0 b W V v L 2 o 0 Z U 1 U S H g r U G F 0 V 3 V 3 c 0 x E Q W x D b F R x c n R K R 3 Z J Z n l m R H Z Y e m x 3 N 1 d 3 T G 0 z c G 0 x Z D B j S W l J a U l 0 S 0 J 3 U 2 9 p S X F w e S 9 2 N y t h T m 1 5 S m Z y M j d W d m R U Y U Z x c 0 h m d l h 0 e T V j d 2 N 6 W j g 2 c z d x Y U l w T j B z U V B y Z k J Y a D c 2 S n Z W M 1 J R a U l p S W l L Z 2 N M T m h B U l V a V m F 1 W E l s U E R 3 O E d L a D Z q Z l h 2 M 3 g 5 T m 1 6 W k Z Z R 0 J n Z F R k R k p Q K 1 J E Q l o y e H R Y Z E R D S W l J a U t x Q U l O V l J F U l V a U z V j d U F D R l F n R W Z I N S 9 x Y m d w V n M v N z k r N k 9 3 c 0 J D W E w x K 3 U 3 c V l J c E Z s e V d M e k J j c D F F U k V S R W h v N 0 J L a U l p c W p L b l Q 1 K 0 d w N m R u Z F R l R E R F U 3 J W c T F 3 N n R T c D Z t N E d B R U N X c j R S U 3 B v S 1 Z J M n R W R V J F U k V S a z Z C c X V J a U t q S 3 h N Z k h z N U E 2 Q 1 J v M 2 J v e T R 1 T G p x Y m d Z Q V F K b 3 B C d 0 J Z M U d J M 1 F D S W l J a U p E e D J B V k V S R l Z H U n N i R 3 d h c l N O Q z R j V 0 5 Z V z F 0 W G R 6 T U F B S V Z a N m 1 B V n V 3 R V N F U k V S R 1 R v R 3 E 0 a U l x T X B F U l V W V m R 4 U E l 3 Q m p L T V p I L 1 N B Y k w y c W J W M 1 F 3 a U l p S W k w Z 0 9 E V l V S R V J Q V E t r M m J K W V d i T j J 4 N G l J a U t p b H d I d j J v a U l p T 2 l W c D V T c F l H c k Z l b F Z F U k V S R U x 3 T U d x N G l J a U 9 p V m x 2 O U l C Z 0 N 3 Y 2 1 R M 1 F D S W l J c U t Y Q V l O V l J F U k U 5 R X F U N V N z Q k F N W m 1 r b X B 1 Q 1 J F U k V S S H B n O E V x S W l J a W V x V V Z Q M U V B N E V p Q V J F U k V S Q z h M Q n F 1 S W l J a m 9 s U 2 J O a 3 N Q Q 2 p 2 V 3 F p S W l J a U Y 0 V 0 R G W V J F U k h S S z A y V 3 I 0 Q 1 J H V z k 1 a U l p S W l G N F d 2 S E 1 q S W l L a V Y 1 b z B T O E h p N m t S R V J F U X Z F U W F y a U l p S T Z K V 2 x M c T V 1 W n M x d W d F U k V S R V F 2 Q 3 d h c m l J a U k 2 S l d s T H E 1 d W F z V m J I a U l p S X F L W E J l L 2 N p S W l J N k p V b H p a S U R B R 3 B 3 S k V B a U l p S 2 l s d 2 F E V l V S R T l O S X J M a T V H W V d F a E Z B c k Z V N j B 2 a z h s d z R z U U p T S 1 h T Y 3 B k S l R V M U Z W b G J X M H p h e j J p V W x K U 0 U 2 T 2 h x U E h 6 O F d w a F V W R l V F b W s x V m p x N T R 2 M l p P U 2 J v Q k d a c E p x Y m d r U k V S R V I 2 W X Z C S 2 l J a W V 1 a 3 R Y T G d R U G o 0 K 0 9 I d j I 3 R k 9 0 d j N Q b l R p e G V 2 Q m h U c D A 2 R l N x W F N 1 a 3 h j W E J 5 R 0 R S d U d a Y 3 V X N m R 5 T 1 h D N S 9 x d j I v S 0 5 1 M m J j T z M z M z Z M R X l k T 0 F B Q 1 V T a V V X T G x 5 S W N l U E d J V F k y d H B w Y j k z d 1 V a c 2 x o V 1 p 2 R j F Z b U l p S W h l S n N 5 S k p 5 S 2 l s N T V T V 1 p J O V k y e G M r U 0 x h O S s v Z n g 2 N W R 1 M k J x Y W 9 w c D A 2 W k J J c W w 4 Q n M 3 a n g 0 K 3 h m Z n Q y M 0 x o e E F 6 L y 8 v R E 5 x M U t n a H p E d D A 2 Q k R X c k Z s V D Z X M 3 E w c j U 5 Z X l 4 W X N L Q k t 0 b F Z j W E F 3 e k 1 6 U G N 2 M z h m a 3 l a T n d z a V J J e k Z v M E t B c T J i Y W h r R 2 J K W V Z 2 U H J M c W J R V V J F U k V T V n d H Q V Z F U k V a R E t s V W l y Q 3 d z Q X F Y c z d L e V F z K 2 V Q W V h Q N m 1 D V m t W S G x F b 1 p s T W h r V 0 w x N E 1 1 V n l P Q 1 J N b X d N M 0 5 E V X F s R W 5 2 M j d N R 2 R P M 2 Z n N S t k W D d 2 b 1 p H U m 5 Z d l h z M y 9 2 e n p U O G h r T W t n a 0 V w d z d k d z Q 5 Z X Z R U W x t b l F v Q U g 2 O X U x Y j d u Y n k 4 L 0 1 S R V J F Q l Y x Z F h 2 U F B P T y t V d T I 2 Q k J B L z I v W U F V c 0 x D d 3 d a O D R j N 0 5 t e k J 4 c z N i c 1 I v L y 9 0 Z m 1 K d W J W O W p l b D R X e V d B V 2 x U Q V Z U S z h N Z E N W Q W 1 r O E h V V k h m b V Y y R m h J V X h O V F d G a T h 1 S n Y y Z j c 1 N X g v Y 3 Y z O G Z Y Y n Q y a G J t N X V X a m U v Z n Y z c 1 c z Y k 5 u V H Q y a F d k T 2 5 Y U 2 E z d E t w V k x u T 1 p x Z W 5 n N l p U Q V p u W i t k b m J q Y z l Q Y V Z T a V l 5 T U R E Z z R P R l J y T z U 0 O G V R S n p j M 0 9 k N T B a R 1 J n Y n M 3 Z T M x M 2 w 1 N T U 1 b E 1 K b 0 5 D b 1 l D R m h j V l R 0 Z l Z a N 2 Q 2 O U c 2 M W J 0 N G F i b T V 2 R 3 Z H M 2 J 0 d U h o d z R l W U 5 t M m F Y a T l q e W p 2 S F p E S V p r c E t T N E 9 q b 0 N F d E x 5 M m R 1 O T R 1 U W 1 K Z 0 l H e H N i M U t w V j Y 0 W H Y r L 3 I x N j d D e n M w U E R o Z z B y d l c 1 O G Z E d 1 V D Z 1 h j M 2 Q w M T V 1 W G w 1 Z U h Z c 1 d O b z J i S 2 w x d C s 1 U H V S e W V i W D h U W G p l Q 2 d v S 2 9 G U X F Z V z F 0 T F V 6 T H o 4 K 0 h s W l Z W c G J k V j F k Y 1 F i U j Q 5 Z W 9 U Y X R X c y 8 x V X R P M H M r c m Q 1 U V R F Z E Z M S 3 k 4 d k Q w R k J R U l V 1 V j d 0 M m J W R 3 d T d D M 5 c n J J M 2 I r d l h y O G U 5 Z S 9 m U X B V c 1 g 5 T 3 Z Y V D V o K z V z d 1 p 4 T V R F d 0 1 Q R E F 6 N C t Q a H J y e G N i R 0 l q U T B G Q 2 R Q b m 9 S Q 2 9 Z Q 3 h z V E c 4 d m I w e G V Q Q m d 1 T G k 0 a U p a O S s r M j M 4 Z m J i Y j V m Y m p 1 V G t a R V J F U k t C c D A 2 W V l Q M z U 4 c G I 1 R F Z m a j A w M D l S d j M 1 O U h E e D R F S D M 2 O U h u a C s z O W V D d i t 2 d U x x V m 8 r R j J B O X k z Y n g 4 T 0 h q e U l U W n M y Y V J 5 L 2 h Z V 0 Y 4 U E h 4 d 1 l R S k U w V E h w e l p G U l V Y b D F s e X J T T T J h T l R X b U h U c D B D Q 2 R P b k V D W E x s M D A 1 d j M 4 O D g r N G V 2 V X F r c E t T M E x G a n h 3 b 2 Z w S X V L a X Z E R k Y x O W c 3 T m l 4 K 0 9 D R E R 6 V G 0 v L 0 x M T D N q d z R B S F d y V n Y z M U 4 r Q m 5 0 M 1 V x V k 9 S b D V l S G p S c z N W a X B U T l N v c U N x b X B x W l h h b D d 1 N 3 U 4 N U F 3 T m F 0 V z N I N D h H S D g r d X V 2 c U Y y N 3 R t a W V U Q 2 J E a U J F a j B M N T l l L 2 o 2 K 2 x h N E g 0 V k N n Y z g v L 3 h 6 R G h 3 L 0 h o e D k r c U R I L z E x O S 9 S W G g 0 T 0 V K R F F 5 d m N W b T V 1 c n M 2 d T R o V X h O e m Z Y Q 0 l p b H A 2 Z G p 3 N F l O K 1 B M T E x 6 V U N G N 2 R 1 M 2 N M V 3 J W c 0 J B Q j A 3 Z H N U N z c 3 O W Y 0 V D Y y Y j k r T 2 l 4 Y 3 Z Z d T N h d F J w Q n E 3 U z B O S X d l U F J v T E Z 5 N U V o d z R k b n V v N 1 B J M j B 0 T F J 5 N n l L Y W 1 a b n B E S T Z P S E R r U 1 B q N C t t R F J w a 2 w 3 N 0 d q W n N H S m 8 z Y j Q 0 Z m Z 2 a E J y K 1 V W Q 2 d V Q 0 F 3 U H h 6 a n Z 2 a U s 1 e k t w V U s z M y 8 v U F h y M D Z J R V p N M m J v d G E z U 3 R t L 2 Z q c k 5 u e j J M b n p w M G E z K z N 4 N D h j S U N n c k M 2 T k d q b n l w W U p a V k t N W G J z V 0 h o N m V t T E t s Q 2 t W Q m t y e T g v T n g 5 Z X J W U 3 U r b k x E Y z N O O V N 0 V z F m N F h O W G 5 B b E R 5 T i t l W F g z N U J V R k F R R 2 p k d U R L Q 2 t 6 R U 5 1 Y m k 2 Q 2 d v S X F G U l N x e W 1 1 S U 5 w Y 3 V Y Y 0 x z M m J N e F k 4 W U 1 k T y 9 l W G U v M W 5 q e D V n b l B u e m x W c V g w W k d S c U o 3 M 3 R j S m c x V k V S R 1 F 3 T E M w d D h m b m 5 u d 3 V m M D l Q V G N m V G 9 V Z F N z V 1 Z Q M G t G S D Z y U n N B b 2 J C N m V S a 3 F a Z T N a c 3 d m N z k r K 0 h t N X N i c G s r Z k x r d z N N a k x D e k p r e k 1 X Y k 1 H R 3 p Z c 0 F H Z W 5 w N m 9 Y N y s r T V A v N j l l d T R j d V d L M E 4 1 Z X Z Y c m g w M D g v U m U z Y X R U V n F W d m 4 3 K y t Q V X F W T j Z 0 K 2 5 v M G F N N G V 2 U 2 9 Y c 3 R 1 M n J R S n J x N n U y T G R 2 S H l J a k k v V m E 1 O T k v L 3 d W U W N r T j Q r Z k p s c m N 1 V X Z Y R W J O b X d Z V 3 J a c 3 F k Z j J E V T M r b z V J S E p F T U 9 W c D A v Z n g 1 M T Z 0 U j U 1 c m Z r Z S 9 m d X h h W k 5 t N T U 2 L 2 Y z N z k 0 d T Z y N n B V S 2 x 5 O G V C S H Q y N 2 Z Y Z U t n N G V m S W t y b D Y 5 a X B F a l I y T H I x c T N Z d V h N b m h n M G J W d T c y c j E y N 2 h 1 e n N i T l N 0 V 3 h l S m l Z a 2 E 4 d 3 N L Q 2 x C Y 1 h L e D F u c m 0 1 T 1 J 3 Z E h a L 3 l t M U Z s Z U h 0 N 1 k r W E t s U W d Q R D Y 5 V T R I c m Z 2 b j A 0 Z C s 2 Y 1 J n Y W V M b E t w R k N O S G p 0 U W F y R k l v R k R o M T Z o U 2 F O b T J x O F p B S k F G Z X Z Y a 1 Z o W V N I Z W Z m Z G R 2 Z m I x O T k 5 L 0 l 6 c z c r N m t 5 W k 1 v Y V B I a n d V d z l J T V d E Q U F J d 1 p N M F k w N 2 N L R k N 3 Q 0 F 6 c D A 3 a T Z i T F p E S 3 N Y Y n N X a l J z M 1 J 2 M z Y 5 Y k Z t e l J x M G J O a 1 N k b l o y N W U 3 a i 9 Q b n p x R j I 3 T n J L e X N w Q 2 Z u e S t h b D V h V 0 J x R G s 3 N n E y O D Z 4 M j d k c l B K Y n R z K 3 Z U c G V Q a n d v Y z c 1 e l p v M X c 5 c T F h d 0 d V R E F K a V p X W D F W S m x V V X F r V X F h b X A 4 U F Q w M U h z Z H B W S 0 o 3 T 3 h z T E Z x M E N K b V p t Z W p m d n o 4 Q U N M L 2 p w N 2 t 1 R n h V V j R m T G x 5 M m p S b 3 N W e n l W Q U 1 E Z z V H Y 2 5 J e X V u Y n R x b G Z 3 S m l N a k E 4 d V h M O W V Z T H B m T E l a Z k x S Y i 9 6 N H V K a U F D V U J 4 T E p H a l J v b E N s W l Y 5 Y m t B Q U 1 l T 0 h Z T 2 p v N k 1 R e E V 0 S V N N R F Z x M W Z S d j M v L 1 N n V 3 F x d m 9 h b 2 s z c j F x M 2 g 1 T 1 N F N E 9 C Z 2 R P N 2 N X Z T l q S l Q w O U h R R U J B V E E x T m R Y c m h Z Q k 1 K b U 9 3 a W 9 p S X l C Q l l X V m x o e E l n U n d 1 Z m 8 2 R 2 d j U F h v V W R u W j J v d W 1 i T j I v R 2 w x O S t L W H h X a j I 2 M 2 R P b F N y V G R a Y X Z Q b n o w Z k R o Z z J 4 Z n Y x N j d O b X p C K 2 J t N W h n e F l n V H U z c j J M d k x 3 O D V P W G x J V G M z R j d t N X V h a G R 1 e l l T R X h P e G Z Q b H l V Y z B w a F V J Q k Z 4 Y 1 g 5 T z N i R j k 3 Z T N x S U g v Q m t 6 W n F C V 3 J W c V l P S E d p N k t H a W M r Z k 9 X b S t Z M U o 0 O G V Z S 3 d z R E R V c j E 4 Z j d k c T F L L 2 R u Z E 9 M R U N X U m t a Q W l m S H p 4 N G d P d l h y N W U 3 V G x u S n l j b E l U a z d X Y T l t U F B 2 c W 9 V d H M y S k 5 J c 0 9 T e n N E T G N M W U U 1 T 0 R t N 2 R 1 b 1 Z S b z B Z S l J l O U x V e j h J e E 1 Y R m F a M 3 Y 0 d U t D S m s y Y W l L W k 5 t e l p O S T J C d z V N Z 1 I z T D U 5 R z l P b V R k U F l 4 d m 5 6 N T d W d S s 4 Y U 5 H O G p L e X R M S W d r c E 1 U T V N L R l N 2 U X B V c 1 h E Q j Q 4 R 0 J L S l J B a W N h c 3 Z B S 3 I y Z n V u W H J 3 d H p j S E N O S G p 0 U z V u T F o 1 V F p v M F l j W l Z G U m s v Z m p 6 d T N y M W I 0 W E t y V n E z Q 3 F s V 3 J k T T d 2 M z c r L 1 J o Y m 9 X M i s 5 a G R X c l Y x Z T R i W F h H W U Z s e X V S d 3 l t U X l Y T D E 5 R 1 p t W W 1 S b z B h a G N M Q 1 F n Q 0 F S Q 0 l S S H F x U E h q M E t F e E 1 U T k d 2 V 0 R P b n A 2 Y U p 0 U 0 N R U 3 Z Q b m 1 t N k p w a 1 p H U n N M Z T N o M H F s M G 5 x c 1 A z a n d B S E s 1 W E 9 z O E F P a l V x W l B v U l V p N 2 R 1 M D B I a H p 6 O C 9 N U k d C a U l u a j E 3 Y X I y R 0 w x M j Z W T 3 U y a n g 4 L 0 R q Y z N O O U V M R V F B S U R B e k V 2 L y 8 r a T N Y c j F x R j I 3 Z H I 0 K 3 V 1 d k 1 Y d j J i Q 3 h m d m x 4 b l F D a z l Q U j F 4 Y 1 h F W U 9 I Q W d m d n J w S j U w R G p 1 a X F v Z m c 4 T T Y 3 Z W V l Y 2 R y Z l V R Z z R P R F J a O U h q e D Z O M 3 I x N z Y 1 M U p W V n B P V G c 0 Q W F Q e i t 5 M k 5 x Y W 9 v N W M r W m c 0 Y 0 t G V 0 x k d U h i S 3 p z e k Z p e E F n V U Z S V U J n T j d C M T l J a U l 5 T l J W R l J V c V d 3 Y m Z j W E V 4 R 0 R 2 M 3 I x d 2 R Y W E Y w S 0 Z E O V Z y S D F k V V Z C d z R j M E p p K 1 k 4 Y 0 8 v U E h I S D l p M 2 I 1 O H d 6 Y y 9 Q R H d x R k F r d V d M T k Z y M j F W N U x z V E Z 4 U 0 U r U G g 1 Z m Y v M j F F S m o 2 N D Q 4 L 0 F K U W N Q O W 9 D c k d w b V p t W n d j b k t x M G 1 2 S W h R c 1 h N S H Y y Y k w x K 0 R y M T c 5 e T U z L 3 Q 2 O W V 6 V m V z d n I 3 K z Z O T m 1 6 W V Z i b n Z E a G c z N D g 4 O C 8 5 V 3 J I c T R q Q k t p S W l F c E Z M b F Z B V X F h Q W 9 V a 0 l 1 L 2 I 5 L 2 k 1 U l F 5 Z 0 d W V X Z W L y 9 3 R X F S W m w v b F U r W E R 2 N D B z c k 9 6 d G I 2 c E x S M 0 U w V W F k c 3 E 1 Z X Q 2 a W 9 x T U s 2 V k h m d T N N R y t m Z n Z R d k h s e k F F R E x s a T J 4 W X N V S 3 J X L z U w d F B U Y 2 Z Q b V R Z d 2 V Q V m 8 w L 2 N N U F B 5 e j N w a V E 1 T 1 J s a F l X R n d k M 2 Z Y K 3 J h e H R K a V l H T k g z S E R 0 M k x M N y s r d X R 5 M T F G Y n N X S U Z U c D A 2 a F J F a l J n a H Z r Q 3 Z 5 T k R m c m h p S X Z x U m o y V F d 0 V X Z H Q T F P W G J z R 0 l 5 T m p l S G g 0 Y U U x a 0 Z S N k 9 X M F p l a D k r K 0 t G R 3 N L c F R w M D R h T j h W U l V W R 0 l q W T F G d D I 3 Z E 5 M Y n g 2 T k V q c l E v c F l X R m h z T E 9 6 U S 9 2 M j d V W E w r d n I 2 d 3 R I U k V k O S s r e T B B W U 5 D Z 1 F i a H o 1 d z Z X T G w w S 0 V 4 T V R 2 U G Z l Z X h y Y k t p b 3 F 3 d W 5 U c H p G d z R F Q z R 1 T G h n O C t i T k d z d H M z T G d S S 1 N r c G 1 E Z H Z u c 2 E 4 O G d M U V Z E b G Z m Z l V W O H Z M e W h N O H F s U X B K U 1 V t b 1 Y 2 K 2 U x d V Z W S 2 h X e X M 3 T T F N b D E w T G Y 4 c 0 R o N D h L T 2 9 H W H Z x a D F z T E N B Z 2 N P S E V C T 1 R n N G l J e U 1 o b D h 2 e D F W Z G Z h V 3 h E d l p 5 Y V h D N 0 g 4 Z V B I N G U z d G p i Q 3 d N S n c 4 Z V Z K a k h Y W E 5 x c F V y V j J w d D F 6 d n Z 2 Q 0 1 L V n J t N H V H a W N T N W 1 a b V F n T U R F V G p 4 b z I x b m 1 m Y U 1 s d V N r N U 1 S S F I y d E V m V G J z V 0 1 I d 3 N Q R E 1 Y W H F W R F J x M U F n Q U 1 H L 2 V Q R X l m U G g x e j U 4 N 0 Z u R G x 6 d E 5 i d 2 l Z a U l n S 1 d s S m Q 1 N z d 6 M j B h d F Z L N C s 5 Q 1 d s b 2 F 2 d i 8 r Z T N 6 N z d i Z G F z N C t l d F g 1 U G V k N T Q 0 d z J 0 Z n d O R F E w T 0 Z J T k 9 6 U 2 t s S k F W R D U 3 M k Z p W W 9 M W n M y Z G o 2 Z E t s Y U 5 x M E t R Q W d L e X N M Z 1 B i d T B S V T V l U E F n e k 1 6 T X F q e F l s W j J k R F g 5 L 2 Y w Z 2 t F a 3 l m U G w x M F R G N j Z k Q W x 2 d m Z X V 3 h y V m Z y Y m k 0 R 0 p t W m 1 h S n B U N T Q 4 Z 1 Z L c E Z I W G Z M U 2 9 x Z 2 t L a D B P a l N h M j F 0 c l h Y Y l Z Y V X V B Q 1 d C S 1 F z T E N 5 R 2 p N e U V o Q W N l U E h 3 Z U F D d S 9 U N n R l d m o x O S s r Y V Z L c n l G T m 1 q V F I 2 R T Z h b X B x S 0 4 5 N T R R K 2 Z m c E 1 6 T V R M e n h 4 a H R h d D B s U G g 4 R X F J c U x Y U 0 h H d U F z V l B G Q 2 g r b 2 9 R c 1 g 0 S G l Q Q V Z r a F V v a F F L V 1 V 2 Y m l B M D d P W U 1 H R 0 N L S 2 p 6 e l R m Z k l D R W h B V C 8 5 O U J O Y 1 h W M D F s a D g 5 Z W p S U 1 U x T 0 Z t N 3 V Q U C 8 1 W X V L b X d z N 0 9 E b l o w Z G F 0 V 3 F C V n R i V z l q W j J j S F c x a G E y d H J i S X l j b k J 4 S W t U c 1 h Q b l R 1 R U 5 t N m 1 w c W R a Q W x V c W x 3 d V B I a j J G a V l x T D F 6 Z T Y 1 Y y t l M F B v a C 8 5 d G x u b 3 J k e V Q 1 N D g w U n B J M H B W Z F l t c H F L b n l 2 N 0 9 4 c 0 Z C U V U 2 Q 3 h T c l U 0 N V Z 5 Z 1 V v b 3 l 3 c 3 F x a T h H a D F 5 N z V Y O G 1 i Y 2 t M c 0 F o b 2 V I d z h 2 T E M r N 3 U 3 b H J m Z k t z e l V N Y U 1 H V k 5 o e m F x c W x K Z V h o N 0 5 u e j Z K S m t 5 Y k N N Z l B n d 1 F Q T W 1 E R U R T c V V T e T V j d k Z 4 N l d K U k l K W n M 2 Y 0 N U O C 9 Q O H l i T n c 5 Z m Z 2 a 2 x o Z z R k S 3 F x W G M r Y k 1 H U l F V R k 1 E Y j J 4 d W 1 w c V p 3 Y 2 5 M U 2 V K d X Q z b G J a Y m h H M n R y W X Z U V E h v b D B I Y n R t M U Z u O W V 2 W D Q 5 R G h 3 N W g v Z n I x b 2 k 0 K 2 F 1 S G g 0 Z G k y Y l J 2 b X o 1 O F B E d y t Q R j l M R 3 N X U E h p a D Z N a n g w N 2 h w a V l H Q U F s R 1 F w e X V S e l R w M C 9 Y Z U h n T 0 N R b k J n d 2 N Q U k 5 N d V h y e U l u S n d j Z U h 0 N 3 c 5 W F Z W V 3 R R Z U 1 P R 0 R Y c l h y S 3 B L a H c 4 Z k J n Q W h x M H F s V W 1 I V H B r M E l D U W 5 C N E 1 H R F J Y O F h t a l Z y Q m o 4 L 1 B 5 e F l z Q U N U S m s z Q z N M b H p O Y k t 4 S W l J a T B L M W J O N W l i b T h Q Y z N C d z V P V G x D V m d u d 3 Y r d S 9 r W k d S N k R 3 e k 1 q S X F O L 1 A z W l p H U W t B Q 2 c 0 c G R X Y W l r c E t h S k E y U 2 V m Z k F L Z z V J W F F 2 W H Y z Q U p S M F Q x W W Z l O X E 0 d X J x S 0 F v Z U p p W W 0 0 Z W Z N b X Z M e T h u c W 9 v d U M 1 S 3 B S T C s v d j V D M 1 R I M X l 6 T 2 d w S W J t N 0 5 t e j R l V G t o R j k v L 1 Z W c j E 3 T G 8 2 R 2 l k d G J l M G R l R X V P M j N Z c 0 d H a W J Q Y X F s c H F h a X B N b l Q 2 S k h q e D Z 3 c 2 J H Q l V x b k V p a F V y Q U F B e l o 4 N H M 5 M m N a R U J D Z 0 V V e X Z p b X V J d m I y O U t O a V d r W k d C V m F 0 V 2 9 Y d j M 3 c G d 5 W l l w R 0 8 r U n l P Y j c r K 2 1 z M G J O Z 1 F j K 2 Z P c m V S U G d I U m h z S X F J N k J W V G x L M U F V W T R j U m J r b H d T a D F j R X B l c U t 6 d X B s V 1 o w Z 0 V h N E g 5 M U Z x e X R y Y l V H W W N y V 3 R H c m J 0 c T N H U T V z M n R X d l h 4 c G d 4 W T l D M m J W d m g 0 V n Z k W m F S c 2 Z Z S 2 9 x Q 2 p J W k R M V X I x O W Z X T F p s e T V Z d 0 5 q Y k d H M i s 4 Q V d 0 c m E 2 M U Z Y O H M r Y 0 Z o W V d H a G R 6 c 2 J H U m 1 p N 2 8 2 T 2 p 4 c z F i U 2 t x S 1 V I d H I x Y X B W N W R i N E N R c 0 x 3 N U F o U T d U V 1 d O a T h l V F A y N z k r U H V Y U G 5 W c X I y a D Z I S n Z p Z U Z x W l V S Y k 9 v W l p s Y k 8 5 Z X Z Y Y 2 U v Z V B Y a D d l d 1 B R W G d S W G Z W e k h 4 O G Z q O U 9 u V G 9 u b j E 2 d F h U V 2 9 N b k x T M E 5 U N T Q 4 R V U w c k x D e l V l S U 9 1 V m p y T F J t M 3 Y z c j N D d m d I Z 3 I 3 L y t 3 c G 8 x Y T J C a l k 0 T 1 Z L M W Z D e W N s S n R M e V p t U m t X T F Z x R W d J Q U F i T j I 2 R m F k T 2 5 j T G t 5 W k 9 G N E V a b 2 F D a X N y Y T J G S U c 1 c W F p c U d E e C t 1 O W V k U z l p R n A 4 d V R K K 1 B q a m o 3 V X V T O C 9 1 b z Q 4 K 3 d v R U R C N 0 J v M F N L c 1 h i d F c 5 S 0 F y b F V x e G V m T m 1 X R n B h Q 2 h r K 0 w w T G 5 6 c D F G d F g 1 a V k y T V J F e E 9 E d k x 3 O C 9 Q b m 5 u K 2 p V c V p O d z N w U V d I a D Z 1 a 1 h H N 2 U v Z H V X R m x a Q 1 M 4 e G J 0 K y t M W F F i V j B 0 S 1 N v S m N M d G M 0 e D R D U 1 R N V 3 l o Y 2 9 M Q 2 d v M H p p V j E w Q 0 0 z T j F m c m V W Y T J F S F Y r Z m o 0 T 0 h q d 2 9 m T T d L e X N L e V p j d H c 1 Y 2 9 W R E I w N l Z P d j U w Y U Z E Q n l 4 Z H V o U n o 1 O D d G b U R G a j R P U G p n N U V q U j h M Y z N C e m 5 6 N T l I U 2 t x S z Z F W E h 1 b l h y a E 1 5 V T B 0 U k J B R F U 3 T 3 p 1 a H U 5 W H p j d n Y y Y m E x Z F J C T V N F c l J t b 2 p 5 T n V M Z z R B T U R s e T V k M V h s O U s y N z U 5 Z T R V M U l u Z n Y z b z N k d T N m c m 5 M O X M y V E s w Y n Q x Y S t M e G p 4 d z R B V l o 5 S k V 4 U V V o S 2 l v S 0 h U d T N C a 0 R C d z R V c H N 2 b G N n U U V C R U N w V k d M T W 1 E R V Y x a 0 J h c z J h T m N H O F F H a H F L Q X d j T 2 l M c G k v d m p q a j F B c W x h S j d r T E t a N H F W V n h i a 0 F s Q X l 3 b 1 Z R c W h m d W F 2 W H Y z N H M 2 Z E 8 v a n l 5 e S t G c n V n W k d S b V l Q W H M y a G c 4 Z k x 0 U 2 F V Z 2 V q Q n d 3 W U l O c G V W V j V E M U 9 6 d D d k R z V j M m N j T 2 5 R S T d k c T E w O G d p U G 5 E Z 0 F K S 1 R r L 2 4 z c W 9 v e F d F V k U 5 Q k p T e W x R b 3 l s V 2 d L T 2 Q v Z 2 F t a W 5 K T E F G R j Z P N U t n c X B S N E Z U V m U y a 0 x y M l Q r a 0 E x N U V q U j N E c D B x V U t 0 O T J w V X l l N H V y c E N v V k N n Z H U z Y V N F d E x 3 O G l S S T B Y W l M w V k Z S Y 0 p i T 3 k 4 d k w y R j Y z N z U 5 M G J k d l h 3 Q W x R W U d 5 R C 9 s Q V N Z Q 3 R k S k Z T S X l N a n J j d X B i M z Y v K 0 9 J T H J l M T B j S E N B c z d N e m 9 x S 2 l N S D M 2 Z E t 4 Z X Z W c G 5 k b F J h V 2 h y Q 3 c 4 T T F S c 1 k 2 Y 0 9 D Q W N M T j k 5 T 2 p S b H p a W W x m O U l o d n h I T W p p O V U z V n Z 0 c X Z h Y j c v O U p 2 c W N t c H F L a F F z W G F p M j Y r d G R m Z j R t N k w w b W x V c D B G Y X N 2 c l J s c F J F W F N n N U 9 H a m R B M l R w S 1 F r Q k F R R W 9 I b n o 1 d k R 6 O D B O T 1 R n N 1 M w d E p F b V J q W j J k b E l T M H Z E a k J r e j R P b n B L U n J a O E 5 L b F M 3 a D c 5 N j R R Y k M x d D V z e V o 1 W T Z V c V U 5 N z Z k b T R 1 T G h n K 1 B E a D J M a H h J N j V j d V N M c T l y b H Q y e l p r W m 1 Z a U l D Q k F a L 2 V p M G 0 3 Z n Z 2 M W N I O V I y N 2 R x R m d v S U N u W U V J c F Z J c D Z w N F R I U j J O N k 9 o b 1 V X Q S 9 K Q 1 F F N T g r Z k Y z V n Z W b m N E T E 4 w O V N h R l F R Q 2 F U Y V F 3 O E F K U T g w S W F I a D J 0 d H c 0 N G R P N F J y Y U h u K y 9 Q T l B G Q l F V Q 0 o v L y s 5 L y 9 J a W 9 x Q 3 Q 5 K y t 5 M 2 V l K z g 5 e E 1 i R 3 d z M 0 5 U W F F 0 a U k r U G g 2 T 2 p J O W F 2 W D Q 5 V n E x Y m g 0 Y 0 9 I d 3 Z m Z H V Y T 2 4 x d j I 0 d T d 1 W F c z Y 2 5 O R F J V W j Y y d X F w U 1 h s N G Y 0 K 0 h p T j Z m b j U r V l V T c k Z L c F Z M a D I 3 U m 9 r R W d s a V k y T T F y b E h h Z l B i W l o r a l J v N G Z X Z V h 2 M z d z V 0 Z D e G Z n N S t l b j l k c D E 4 Z U p G a E l h R 2 l 1 N H B F a E 1 U T l g 2 V 1 V x b F V J e m l q Z m h F Z 2 s 4 b E V t V z l x R m h Z V 2 9 1 e n R Y M z c 1 Q m Z 2 M z c w Z W p S b z F F Z z h F Q U p R R z N o S V F F O U 8 3 Z F c z V H Z v W X V 0 c m E z d z g 2 N V J v d 1 l r R W 9 u b z U y O W 1 a Z 2 F G U W l H Y V Z s N W g 4 N m 8 0 R j I 3 Z H V x W F J 6 Y j F H a l J y d z l Q U V V E Y m d q a z h s d z k r N W Q 1 T 2 J t Q 3 R Q M j d O b U R S b z B h a W E 1 Y j V h b n N O Y V N z O G V Q S D Q 4 c V Z L L 2 p 0 d D k 5 R X d h c k 1 6 R X h z M m J J R m J k d T J G V E w w S 3 V M b j U x Z X B B d X V 2 S 3 d h c m l J a G V B b k t w R X Z t c E 1 1 U 2 5 5 V k R 3 U 0 l h a V h F V j F O O G 1 n c U c 5 Z X R O M V V B a E J H N l N 0 O U V 4 S V h G N G V 6 W j g v Q 3 d z S k M 2 e W l D T X B r T V V x b F U 2 Q n B q Y k d 5 T X V Y U G 5 Z d D I 2 Z F l p U G p 4 Z n F Z d 0 F s Q V N a N 2 U z d D A 2 Z E p G N X d Q M n p a c z M 5 Z W 9 H V 0 Z C U W d N b V R K M n N z V j F H U m F W T l R V O H l i T n c v Z m Z Q T U 5 F a E 1 U N G V 2 c m k 1 V X J W K 3 J z U X J W a n h 3 N T A 3 O T V k Z U J B N 2 R 1 e V l N Q 0 t U d D d j M 3 B r N m R x b k 5 m a G t 5 Y U p V Z m l x V n h Z M k J u R H Z w b G g x c X U 2 Z n Y y N n p x T D R w W X V 1 N X V m b m 8 x K y 9 m a G c z Y n B 5 b 0 l I W H B O K 3 R s T F Z x M F N L U E 8 y T z d k d T N I a n h n M z Q r L 3 R y T E g v O C t I R 2 h P e E p R O H R D Y m 4 1 O H Z q T W J r N H V L Q 0 Z T d F d v R m 1 6 W m p B M k 5 z Y U V D U l B R b 1 V N S F V U Z U l r e W R Q S W l n b 0 N I d j M 3 a 1 d m U G 4 z U W 8 w Y 1 B t S m 1 a U W F s V W F x M V B w U 2 F Y e T B V W l h Q U m l a R 2 R u N C t M R m k 4 S m 5 L e X N y Z l B E Q k I 4 a k 9 6 a F l l U E t W U 0 t Y Y n Y z b z J t V F p z a U p T V k Z k T D B E Z 0 8 3 Z H U y d G N O N T J k b l R G a 3 l K Q U s 5 e S t U e V J B W U d G a n B k Z z h i T m d 3 Z U h o N U l T a 3 B D V m x Z V 1 d y V n F K W n F 2 V U N o R T J h S y 8 v d n F y M X U y V U x R V C 8 4 O D g v N D l p e F k 2 S U 1 t Z 0 1 I R H V n c 1 J O N m x T e G V O b 0 Z 4 Z V h o N 2 1 6 N T h Q S H g 4 Z m p a S D l B S W k 2 W U d W b F p T R W t K Q V J O b X p i R m 5 U d D N B S l I w Y m Y v M D A w L 2 g 1 d W F H d z R j U F k 5 V 3 F W U W d K Q 1 J F R k R i N z c 3 a n Y w N k 5 F R D Q 4 Z V B 4 N U l s U 3 l D V H l T Q 1 J T Q k F a R 1 l s L y 9 2 b E h h M X V W U 2 1 X N T U 1 Z z Y 2 L 2 g 1 N n R P b k Q 1 e W N u R 0 J u W j R l V E o w O W l 3 b 1 F K d 3 J F V E Z o W W 1 2 R 3 g 2 R m 5 m d j N r V k d S Z 1 o 2 O W V x R l k 4 Z U 8 0 Z W p S b 3 h V V 0 l L O W Z 2 N z V H W n J Q Y X B r M m J V S 3 R X T F o y R F J x a U x m W m M r M 2 p a c z J B Q 1 Z T a V V L T E h 6 K y t l Z G F z M W V C a 3 V M e V p R d k 1 B e V h a e m V y N 2 p p M W J 0 a U F r S k F T d X J x N V l 1 b l N w S 0 h C N j Q 4 W U 4 3 T n k 1 R T N Y c j F 0 V 2 9 l N m J M N 2 R 1 M z h l a l J J d 0 F s M m R n S 2 h R T F h y b D B U N X V m a z V F Q 3 B W S X F t b F I z b H V M U m 5 Q U m V L a W 9 v U U V C Q U F k M 2 Q z M F R X b V Q 1 O C s 2 T l d y V j R W Q m 1 n V U x G b 2 l D V n h X c D d E V U V B S z V j d V N M c V d 0 c X h Z M G Z V c T F k U E Z L U T d k Z W 9 V O H Z Q e j R l b n B p W W l J Q 0 5 I N j l l d l h S N 0 5 t e l R U Y T B x O W Z Q N T N I W D J r b l Q 1 N U V W R l N V W H Q v d l Z j U m d G U k d S Q V N y T 1 U 1 U U V w d E p L T W t S a y t h O U 9 G N z Z x b H B l W E I 1 b E 1 C b X R y Y T Y x Q k o r Q i 9 O M X Z h N W 4 v e n p U Z G E z N j V x Z T F o e G Q z Z l h h N 1 F y Y m Q 1 N T V 4 M X M y N 1 p O W T d x V m x S V W t F b 2 t 3 a k x 1 b H B h W F c 1 W F I 5 d D l L c 3 J h M 2 g 3 K y t Q O G V Q S E l 6 N C t I Z 3 N Y T G 9 T L 3 Y 3 L 0 c y e n N 6 T X p P a 3 A 2 Z G o w N l p O b U R o e E l n N G N P S U M x Y T l k Q 3 B W S 2 h Y N z k r R 0 Q 5 K 2 Z L V 0 d p Z F p I M H V r O E Z H Y n B 2 d W 1 0 Q 2 t v N U l D O H V l Z m l x O G F Z c D B t N F d W T E J H M W F o W j N 4 e m 1 O Z l V i Z F Z D a F V D Q W 9 L Q W h l W G w 2 N G Z m d D J 1 Y 3 V x M z h q c k 1 5 U z I r c U d 6 Z G V 2 V 0 d z Z k t p U k 1 u W U d 4 c 3 J E V l R y b l E 5 b G t l U E h t S F B u a j M 0 O E 1 N U G t a d W J L M 1 N Y S 2 k v N 1 N S d D F V U G p n d 1 l P N G Q r O G V Q d m p n Q T Y x W m p B R U J B W l h h N 3 R O U 1 o 5 c T l p b X l j e l Z E a n p j c m R 6 c X V 6 N W N w b T h a M D d k M D Y w b k p t W m 1 W Q U x z S 3 l 5 S S t S T m 5 E a F J 5 R D Z 0 a U V x b G d v Z U h o L 2 5 L c G F J Q U F D Q U F T V V J C V k V h Z G 1 Z c F l X R m l n W G J 0 M m 1 E a H h J b E p U V T d G d T N U c F J G c X B N S m h Q Y W R Q e j R j Z H k 2 Z F F 1 O W U v Z l c y c j J 2 Y k h 2 M E h Y W m V v V k N n V H A w N k d 1 Z V N 1 b m g x M 2 J w M X R a N W 5 w U i s 2 d D J 6 W k F w b E 1 o d U h E a D J Q V 3 J G a 0 F T d j R P c U F Q R S t q S T F O V V Z S V V J I V 3 J W d U g 3 d D I 3 N D h 5 W k 1 4 c k x 4 T V h G b F R 2 N k p n R F J 5 T F h Q d y t E Q m d 3 R 1 V G T k E r Z E 9 p U T Z H V k 1 y M T Y 5 c W 1 R Z j Z 1 N k 9 Q W H Y y U k Y 1 Z U h z T E N 3 a k I 0 O E d D O U 1 s Z k t 5 c z d P U m x 4 Y 0 h E c D E 2 Z 1 N n N U I 2 a j d J c 3 d k V G E w K 2 x w M z h 1 U k p Y T H A w Q 2 Q 3 Z T N v a U 1 q Q l N X R 3 p a c 2 1 E Q 3 l v R n B X V m h a Q 1 E w U H g 3 c n Z 2 b 2 1 Y T G x o c j d y M W 1 6 S m h R S 0 J k Y X V Y W X R E a H c 3 Q j J k a 1 p 5 N V l 0 R S 8 y Z X N y T 3 p z V 1 R K R X B p Y m 0 y U H U z T G w 2 Z H p z T U R B e l U r T n V 1 c m I 1 U z Z X b T Z n b 2 x W Y 1 M 3 O C t 1 d X Z T R W x K d 2 R x M W F 6 R n o 1 a 3 l O N V l L R G c v S H Z 2 L z l p e n B 3 N U d 0 d F p z b V F K Y X R h c 3 F Y Z W d E c W p j T l V U d D k 5 O S 9 4 N D B i T n l v Y 2 J N Y k N 3 a 0 p y S n B t U G o 0 O G 9 X T 1 h p N G 9 K T m 1 6 Y W h k d T N h Z X Y z Z T J y Z H Z y O U c x L z N Y Q 1 l C V V J r U U Z R e W 9 I O D F H T G t w U l R q U 1 h J e F p B V U 1 U d W x M W F Y r Z 2 R I M k N z d F J 2 b H A 5 b F Z M S E V 4 R V Q 4 O G N j Z m N I Z D N M N 2 V y a T B x b G d r U W l R V l J V V k t Y Z m h 0 M j V j M G Q 0 M D Y 0 U G J R V l A 2 O V N w Q T E 5 Z l g v a j Y r Z 2 8 x c z h y c T I 3 Y 3 Z E a D g r a l A z N z k 2 T z R 1 Q m h I a m h 3 U n R 2 Z T h 1 b D d s U E N p c W V L R X F J c E V B V 1 h I U C 9 y W m V Y M F l t R X B q W D F D K 0 x L e T h 2 R D Q 4 Z l A 4 Y m l 4 W X N 4 W W N J R W p m b C 8 v L z I z Y 0 d P c S 9 2 Z m V 2 W H V p Q i s 3 U z N V Y l Y x Q U Z a Z l I r N n R i R z J 0 b 2 F E Z 3 d O R 2 p C a F J i d W F M d m w w U 2 9 x T 2 p N V 0 R B Q U Z o Y l c y c 0 5 W b F Z V d E Z 2 Z k V T c 3 J r a F V 2 U l U 3 Q 2 l 6 d i t Y a V J s c 2 F y U 3 d T b z F Y M T l m c m F N M 1 Z r W l N V c E t v e H N 2 O S s v Z U Y v M 2 Q y Z G h Z e V J L N W Z 2 N j Z S b 2 F I T z h H a l V x S k d v e T N M c H J q O X E 2 b 2 M 2 S X l N a n p K N D l H K 1 B H a m N Q c z J i T 3 h k d T F h W V o 1 Q 2 9 S Q W V O R 0 5 p W X R D M 2 I x L 1 V x M W R Q S T F p V m 0 1 c 3 J t b m I v L 2 4 w b 0 Z B c l J O S F g 5 b z l L V V N p V 1 V T c V Z l T H c 3 S 1 k y Z G 5 o e S s r K 0 t M Q 3 d K N C s 1 N W 0 2 U n Q y W U 1 X T z B C c X V h T j I r T 3 h Z c 1 g 2 M X g v M T Y 1 Z E 9 y d H h W W V h y M T Y 4 T F A 4 d n I x N j l E S X B G Z 3 o 1 N D l v b V Z N V F U y Z m F R Q 0 p 3 c 0 p D a E l X R m 9 V N m R P b W p a c 2 l V S 0 N 3 d m g 1 K 2 V I N D h l U G 8 y Z l B u c F h l M 3 B r e l o 2 Q l V L d k h l Z S s v a H d Z T U h t R F J w R W t h U E h p M k 1 V Z 2 R v M 2 x P Y 1 B I a 1 M 5 d m I y R 0 R O b W p D a F l w Z T B h b H B D U W d O R F F V T F J x M V V w c m x t e E J R U U Y 4 Z l g x e D l l c F Z 1 T H U 3 W S t I Q 2 h h S U 1 P N F Z D Z 2 N X T E Z 5 T X p N e E 9 6 W n M z U 1 d y d X d M R W R I U n d 3 W U 1 B Q k R o Z 3 l C c m E w d G d K S U M v N k d o b 1 p n L 2 Y 3 N 1 d 3 U l h V d G 0 z Y k p p c m 9 E b F R k d V d C d W J v N m h R N G Z D M 2 Q x Z F k 1 N U 1 K c 1 B C Z 3 d m U m 9 r V U x y Z m N 4 d H J h M k 9 I a n d J S V l N R 2 F J U i t L N k t h M G h w R F J z M n h J W U 5 H N T d x T z Z v c G x V c F J Y V X I x O V U r d G J k d T J r R W d r U 0 V 0 T E U x M U g x U j Q r Z k F n T E N 3 d X R B Y z V Y R 1 l O V l J F V F Z w Q 2 h I Z 1 N j c E p R R 3 F n a l F a V k l 4 U F B S V j F j R W R Y Q V d D V l N n V 2 x V Z 2 t U R X h P d E 4 v O G 5 U c H p R V 2 t 1 a j d M V E h q e D h q T E N 3 T V Q 1 N D g w U W h X S 1 p W S 2 5 E N T l H c n Q y N 1 V L M 2 J 0 M 3 c y V 2 V m S V N v c V N t d U d W R l h T T l R w U D I 3 W n R z V 1 h M R n V H T m 9 W d 3 V 4 N k Z E a D N E b H l o V U F R S z F h d F R C e T V F a X N X Y k 1 H U j Q 0 Y 2 d a R 1 J F Y j c 1 N W h 2 U n p Y a F Z l M 3 V v N W d p S l Z V M l d y M F R h e l h 4 a z N 5 d U N R M H R M M V B Z d 3 Z G S G s 3 T 3 p z c 0 d 6 W k 1 v M E h W U 0 1 q S T F o W V d J a T Z J a W 1 W S l J l R n c 0 Y 1 B p e D R v d G I z c E x p Z 2 9 n S k d S a 1 R D S 1 Z X b T V 1 Y m x R S 0 J S Y W o v U F M z U n V z c k t 5 d 1 l z V U t u Z D F w M W R z c W I z N X B B d 1 l N Z 0 t 1 c n E 2 Z 0 d W b W 1 w c W F u Q 2 c 5 U H o 1 T 0 p s Q X h j d i 9 k c j h P b E J u N 0 Z W R j l t U l l X Q m h D U W t L M H p 2 d j g 4 O D h 4 W X N R S U F N R E N o U X Q x Z G 9 l Y U 1 X T 0 d L T H U x d k p H O G d K S 0 E v S l F w V T R T a T h O O T k 5 e D J B a 2 9 k Y m R m R E F 4 O G N I O X Z i M k 9 I Y n N t R 2 h m N n F 6 U z B 2 V 3 B p b 3 V M b 1 Z L c E 5 H c F d s Y V d 1 T D V T Y m 0 2 d H h M c W 0 3 S W o x K y 9 G a n J l V m E 2 Y m x I Z n Z u M W h Z M k 9 q M G J X e T d M Y j B x U k 5 X c j E 0 O U x G a X d R R 2 Z k S j Z s V W l u L y 8 v V m Z u K 3 R u W j J S W H U 0 M W x j d l h w V j Z H Y X N 2 b T Z W c n R k W F Z G U U V j M 1 B 6 W n d w V y 9 m b m 5 u O G p Q e j h m U W 9 V T W h r V W p R c m w w N y 9 I L z I 3 a n d z c X Z M O U g v a D d a c G h o W U J n R 1 J F Q k V N Q l V 0 b D l 4 e F N k U F V U T l B L c k 1 3 M k s w c 3 p 0 e j V h N X B K Y k t a b V d K V z Z s b G 1 r d V p X c H F 1 Z W N X d W E r S X F i Z 2 h n b 2 l D S X R 2 T U 1 N T n N 2 e i 8 0 e m Z r e X p n Q X p N Q W p v K z N W Z F h z V T U 1 e m 5 6 Z 0 1 4 e H p u M 3 U r M z V D U T B P e F l z V U t k T 3 J V c W N T T W 1 I d F o r N V M x Y T l j T 1 h s N W V h T n U y T G V i T W 1 R T 1 J T Q 1 N V N 0 4 4 Y n J P c l p z e W R l Z n Z s b H A 2 K 0 5 4 W k Z L c F R D Y n p l a l V x U l B H a m g x c k 4 v L 3 Z 2 L z h l c 2 J H e D Z O d T N M N 3 A y N 1 F x Z 0 l B Q z J k T 2 x T Z l B y c H A x Q 3 B W R G J I e D h Y R k l T O H Z E O D J h T l J P e W V V M G 1 F M z c 4 O F V m N C t Q a m c r d l h y Z H F 0 b 0 Z s Y S 9 m b j B Z a l V Z Y 0 9 Y S U V y V n U z a G 9 l S G g 5 d m V D O F g 5 e l A 3 O T k x L 2 s 1 T 1 F V K 2 J 2 e H l p d X Y 0 S y s v L 3 N L N m R l d n N t c 0 M 3 N H h w U 2 V M N 3 V 1 R l l h a l V h S G k r Z F k 3 Z G l 4 Q X h L S k J J Y 0 9 I Y 0 x D a F F z Z E h o T V N F b 0 l W S z F h V W V T N V Z D W U 5 W U k V U M 2 l j V U V x R z h W W k U 3 b H B 1 Y X p 0 T T l O V H A 4 K 0 R R Q U 9 u O H d C L y 9 j Q n V h Z 1 B y T E d 4 c 1 R o e j V v e m R k b W Q 2 Z W V o M E 9 1 e m V 2 U n R y M T Y 2 M X l T N 2 8 y N 2 N 2 W G 4 v O T l X S j d D e F U y W m N v V W 5 E N T l H d l B u e j N l c W g 0 R X p h d F N v Q V l 2 R m d y M T c 5 M k w 1 O H V W M n E v T D A 3 d D B i Z S 9 i c 3 d i b H o 1 M U N y V m k y Y k p a c X J L c W x D a k 5 E M l N r a W t Z d H o r V H d 0 R n N C U 0 s 0 T E k 5 K 1 M w U G p u N V g 2 O V N w Z z A y Y k 5 p R X V M a z d v V 1 h Y b z B D R k 1 u V G 9 W Q 3 h j d X R I b D Z Q b j M 2 Z E 5 T c V Z j d G 1 2 T F h Y e U l j Z m Z s a m s 2 e G E z e j Z x N E R F V 3 R W Z 3 V E d 1 d C M 0 0 x U 1 V v d D Z U V m 9 z V 0 x Y S j d 1 U 2 1 W c k x p e T Z O S l F L c F Y y T j F D T 0 F 1 b j k r d l d 6 e V h q S X p j M T F l R n h S S z N r V j l 0 U l R U K 0 h m Z i 8 v R j d 0 M j c 4 Z k x M T D Z O d T N i c k l 6 O D h Y Z m p m R H d z S W N 6 b l h p e E l t N G N l T U d S Q 0 t S c 0 V q R 2 h 4 O S t p S k N R R U p 2 U 3 B 5 T k h q b U R E a G c w M k d S M 1 d W Y z c r L 1 B O U C 9 Q b m 5 u d z d Q d j I 3 Z H V o S l g x a X V w L 0 R F c k t 3 c 0 t o Y 0 x w T E 1 u a X N o T V R F e F B 4 e V N l Z k Z M b m Z i R G F Y Y X h u Z 2 9 F R 0 R N R 2 p R S U F B R i 9 Z V 3 N w V m R X Q 3 h j d U x M R k 1 z e m p w N m V s W X Z Y b z E v U H o 4 a E l k S V l y R V l i N z M x R m 1 i T m 1 v V l Z x M W F W V 0 F a W j J N R 0 R C M 0 h 0 M m p X O C t P S 0 x R c i 9 I c 1 d Q S F F x M V d J e m 8 2 R 2 t x b E V o M D d k a F N h N D F z e m N 0 c T F h M W Z x N y t G Z V V x a 1 V V V k Z S a 0 V x b G R 0 Z k h 6 W n M z N D Y r L y 9 r T G J 0 b T F 0 c n V l W m 1 a a z R l d l F v b 3 F P a j d j c j Y 1 c y t m Y n h l T X N q N E k w V 3 E x R H N z Q X J m d n Z m Y 0 M z Y n Q w N i t Q c j Z 1 d T I 5 V U 5 5 L 0 p a c z J i V U o 0 Z U x q T m F v d U Z C U W N I b z N Q b n p 0 a T Z k U 3 Z l Z l B O T m 0 0 V V U z S E V O c 1 R J Y W p X N j d W Z 0 x B N E 1 H R G J S N E 1 i d H U y R F Q v K y t L U G R j W C 8 4 O F l m T n o v L 0 h I M z h z c 3 R m b G c 0 e k J L a U t p Y 2 1 R e E E r c l V m R 1 F s N n B G N 1 F 3 O E w r N k t Y a V Z h c l J W e G N I R k p T V X R D d l h 6 L 2 9 k R H F o V W J C M U t l T j d X Z n R G R k J X c y t 2 a m p q N T N 1 V 1 d W M S 9 2 e D V i T i s r S G Y v O D g 0 O F F E R 3 Z k d W p W Z W Z 2 b G x 0 R z d k V 2 p q T z J R O D R D U W t K V U N x V m V Q V F J S O T E y O D M 3 M D Z G R X N Y Y m 9 V a V l t S k F D R D B S N 0 E y a G h X T H h a Z 3 l a U X F H R H g r T z V P U m t U S j Q 4 R 1 R O b X p D a F R x V 1 J s R W R U V U d 6 a 3 B l b V J j e U t 1 V X d h c W k v U H Z 2 d j V n e F l 3 W k d q e D Z O W H I x N j R k e T V j L 0 Q w O U x T N z h Y Y T B 1 b G Q 2 Z W p y Q 3 c 4 T W R Q c m x k d l h v M W p o O C 8 3 c k R m M m 8 0 Z E 8 0 c k 1 m T H F Y T l l 1 e H V K S V J W O H l j T 1 Z N S X p E b F N t a E l l S 3 B t M X Z M U 2 8 x V k 5 M d z V r c 0 l L b F V h b k 5 j V 1 p 0 N 2 Y v V F J S K 2 p Y c j U r U V Z h d l g 2 M H U 4 Z n B s T U p r e W R P a F V X a T B X N H Z p Y 2 1 K d G 8 x Z 2 0 3 W H J w M W R B Q 0 k 5 U F I x Q X d Z c G c 5 d 2 F J Y 2 5 K e U 1 I Y n N X U F R y M X c v Z H V u V 3 p l O T B S S T B Z N C 9 Y M W R 2 S G p S Y m U r e H h v M G J G O X R u Y 2 N X S 0 Z k a T h l W E 9 S K z Y z W m N P N 0 l H R X B P V H J i c n k 1 V 2 Z u M S 9 x Z j N Q T V p q T y s r K z Q 3 N k h R N k R C c z J 6 S 2 I v V D l l d V h i R n g 0 M G F z W G J z V 3 p a c z N S N n R X c l V v O G 4 x N n Z 4 N k p G a S t E c D Z Z b i s v Z n N M M n l V U 0 N T W k 5 t b 1 R S b z B j T F F S c U 5 S Z 0 1 B V H Z l S 2 N w V 2 p u O G 1 o U T R l d 1 l N R U M x S z F i R n h N b l R y U U p a T F J z M l J J O W U v Y k V q a D A 3 c 0 h 2 M 2 J w d l B O R C 8 5 O U p Q T m V h e W Z i Y j c 0 N G d 1 S E t 3 a i s r T 0 9 Q V 0 x 0 M k x h W k 1 t W U l u b j N 6 U z R m e k s r N z B R R 3 h 1 T E N 4 Y 3 V Z U F R v M G N V Z T E 3 Z H Z Y K 3 p i d H c 5 Y n Q y N 0 Z x N i s r V 3 V K N T c r W E 1 O V V N 0 V n J 2 Y 1 g 2 O D R N c G 5 N N W p w W T F P K y 9 R c U d 3 Q 1 p h W H B j U y 9 L b n M 0 d j J z a W 9 u S 2 1 2 V z F B V n F J Z U 9 V b D Z t U E l 0 S l E 4 Z 2 g 2 e F A 5 e k l 5 T W p C N j l H a k V 4 O G N M V F h 6 N z l l d U h Y Y n Q y U W E v W G 8 w N m R P b m F a S m x i V 1 l K S z d n a k F I R H g 3 R W d R T U h B Q l Q w V E 9 q W n N 5 Z W V l K z Y 1 S W p P a V V s S l N N S F R v M E d M U H F k U H B J Q k t K Y k Z a O E s 4 c W p q e j V h Y k d Q c U V 5 Z E 9 Z T l d x V l R o M z d o d 0 F v R n E x Y W 5 q a m p U Z l F x M W N 2 e k o 0 O V d 3 a F d X Z m R G U l V W a D F L a F J p S X V M d z Z l Z m Z v c n A w N m Z m b D l L c z h p U 1 d p Z U J Y V j Q 3 Y i 8 y b G g w S m d o V l Z T T l p a K z d k T 2 1 D c z J m U E l q b z Z H b X E x R 2 5 2 M j d F R m t a R 1 N K S D F K T k p o T 3 V Y c j J L b G k x Y k 9 t e l M 3 T 3 Z y Q z R s R T R u Q m Y 0 V j V C S l R s e D R n V E V Z c k h i Z W 1 Z N D Z n d E U 1 Y z k 2 b y t u T 0 c 3 Q 0 s 0 T 2 Z u W j V N V n B O U H B T a X o 1 a 2 t n a 2 1 E S m x D a 2 F O R 2 9 X U F A v N F l r W k d S T U p 2 T m F O K y t m W W 1 2 Z C t u U 0 p R Q U Z p e G c 4 O H N n a k 5 2 d X N U Y V d y V j Y v d T h I M 2 0 3 R U 1 J a l V h R D g r Z l A 0 N V Z Y W G 5 I c W V H Z k 9 W M 2 h s d D N z V n p n a S t s M D Z u d 3 l 1 d n Z J T E l 5 R W l I S z R t N k l p a 3 B D V W x K U 1 h q d X V l Z n N Y c U 5 3 d 0 V j b W t 6 b D l V N z U 0 O F d L Y 1 B I a 1 N M V n E w c 0 Z s U k Z 5 a D R H U F B 4 e H g 5 a i t Q R G g r U E x M T C 9 I T k 4 5 K 1 U y T U I r d 1 l J R n V I W H J G d D U 1 N X g x V X I y N W J 0 d T d s N V l Y N T g r Y 0 x E N k E w R 2 c z R V l 2 R j l l N 2 d U R 3 h 1 T H F L Z 2 9 C Q V l H N H N z d n Y z U V l h Q j R 5 W k F p T 0 h E b U N C U X N X b 0 h u e j V u Y m Z B M U F R b V A z a G h 4 L 2 c 1 K 2 N I d l Y 0 U H R W c H R F e m l 4 Q n Z p Z W Z m Y l p J Z 0 5 W U V B t L 0 Y z N z c 3 V G Y 0 K 2 Z r N W Z K Q l l X T U 9 H R G R H Z 1 F R T n M z T G d S T D c z M F V v b m 5 2 W m N 6 M T V E Y n Q y O F g y V 2 F D e W g r R F Z V U k V i c E t m W T B M b V Z U M n l y K 2 x Z N G x k S z J k b l p P S G 5 5 S k 9 M a j Q z S C s v S G 5 o W m x h d F Z 1 U H M y Y l B 3 O F B E Q T Q 0 O C 9 q b G F 0 V 3 N G Z 0 1 H R E 5 t a l V B V U d 5 U X g 5 c G J v Y W d z Z 3 U r K y s 4 N W h N K 2 1 p b n Z x T H h X S z B h Z E 1 H e n p 6 e k R O c T F h M m Z 6 d 1 h y Z H V u V U l E Z z V H K y 9 i d G h R K z F a c k 1 a T 3 A w T 0 F R R U J O a y 9 x a l V Z a m R 1 N 2 N p Y U N n S U p 1 b m o y c T F H a k V 4 T V F n T E M 3 T j V Z c W 5 U N m J C b n p 4 N j d s W V d z R G g 4 K 2 p O V 3 J W d 3 Z a T H o 0 K 1 B 1 a m Z 2 e i 8 2 O X U x Y j d B M W N 2 W H I x T U d Y S 0 Z I e n h 4 U m M 0 Z i 8 0 O F J v N G N p V W 1 U S n F G K y 9 m c E Z q c W t L L 0 9 z V k J L d H l y d X N S O E p q N 0 1 r a k s y O G l S S X l H U l N J U 3 l n T 0 p 1 R 0 t 6 a T R 1 S 2 c w V 2 p z b X V D N m s w Y W p 3 Z m J 0 M j l H M G F W T 2 h Q S 2 F z b G k 5 Z l h x c l Z 1 c W h z T G w y N k J L b F V h c k 1 L M W 9 O Q W 8 5 R T R s U z B X S G g 2 T z Z P a G 9 m U E x K S i 9 q O T k 5 K 0 x m Z G h S M k t G R G g 2 Q l F L S W 9 z T V h T S F R a c z J 3 V 3 c y d T Y y c 0 x D a 3 B 5 V 0 d a b D V Y Q l l D Z 3 l h K 3 J D a F F 0 Q 2 8 v R 3 k r d j M z M 3 l H V l N 1 M H l i W E p 5 Y 2 1 6 K 3 p w e k 4 4 b H l 4 W W d V M m J O a U E 2 d F d y R j l r S H F G N j l l a G c y Y k J q b X o 1 K 1 B N V 1 B H W V B y M D Z X a l N w S W 5 E W T l l d l g 0 O G R P M 2 F n W W N P R 2 V Q M z E x e D B l V X p o V E 9 p T W p 3 e T N a W n M 3 N D c 3 L y 9 N R 1 h L R l B q N i t 1 S 2 J i N z V 4 R 0 l R Q 0 N 2 N 0 5 I e l p z R 0 d i T W 1 J R z V j K 2 R p K 3 Z U c G R z Y 0 V C d 2 R q e k p n e G l J b U p 3 Z X p a c z J F M E d 2 S D Q 0 N C t q Y m R 1 M n V I a n h J b U p p W X Z E T U 0 4 O W c x S 2 h S e G M 2 c F B O O E x C b 0 1 C M 3 Q 3 Z W V Q S E Z G N T B L Q n I 3 M j J t d E l T R W l 3 V z h D a E 5 P N j l o d H k 0 Y 1 F N Y W p R Y m g 0 Z U Z s U G p l V k R v T l Z S R V J s b E h W V m o 3 d V g 4 N U I z c C t 6 L 1 V G W V d F a z h S U E 9 S a V N E e k Y 4 S k Q v M y 8 r T E p Z Q k l M Q 3 I 0 W S 8 x L 0 N T R C s v L y 9 G O H J L O T d w V X J W L 0 R W V j E v W m J L d F h y e D V h d G 1 5 S m x p M W J v a 2 1 U S n N K V D J D V k x s a U E 5 U F I z V n F s W E R N O D g 4 V S t R N X J a b F Z S Y V h y d D J 6 W j B 1 N 0 p J R k J R b W 1 k d F N G N V k r L 2 J 0 a S 9 6 d 2 Y r a l F J W n c 5 Z X h i e j U 4 K z N X Y W 9 Z S 0 x o Q k t 2 d 0 J V S z F X W S t m T 2 5 h a F R w N D d O O X V U a 1 p N V E V 4 S 0 J 4 N D h Z M j I y L 2 Z 2 b T N Y T E J n Q U R o d z R n R l d y V m d t T l R H V X l H V j U 2 N l N Y M D c 5 L 2 Z x Z E l j Q U l p T W p N U T M z M 3 l E a V J N b k l q V T F G U 0 5 I a n N R N z c 3 e U R m d j M 2 V m R u V W M 2 b E N E T G 1 m Q k p v M F E 1 V U p W c G 5 O W n N U R X h P R G d 3 W U 5 R S 0 J S U X F W V D Q 2 c X V 2 c 0 d Q S E R u V H E x Q W x 0 M n J S e H V J S 1 l 0 Z m w 2 M j d a d F h Y N U 4 2 O H F D S l Q z d F h y V n F G W E p 6 Y z R 1 O G t T d U 5 x S 2 d v b G d I Z V p 4 c U 5 C b 2 N P S F V M e j V z M 2 R H a W k w U G h R b 2 p z V m l z W G t J W U 0 y Y 3 Z k Z k F n U U 5 0 Z m g 4 Z E x T Z C 9 y N F N F Q k 9 q M S t p S n Y 1 Q X R M V D A v S D J y V n J r W l d W a G J w M T Y r T G F 0 V 3 Q 0 N D Q w M z B L M W J O N 1 J y M X c 2 T k d 6 Z T J l N z J V b E J T Y 1 A z O G V u V H A x Y 3 Z u b l p q Y W J Z V E t a U 2 5 5 U D N i b H p C M n Z Y c m t Y a n h v M 2 R s c j N Z c U Z H a l V w Y 0 J u a n Q z R G l L U n l L b X N z K 0 x z M 2 J z W H U z Y n R 3 b 3 N 2 d m 1 n V D R E R 2 J 6 V W h P V G k 0 e X l H N T l N R k 8 0 M 0 M w L 1 B 4 O E x G a X p B O X U z Y m 9 W S 3 B N R 1 B H a k d K N 2 J y M 3 d 3 Z 3 R J U z B 2 R D J y V n I 4 Y 2 t u b i t E d H Q 5 L 0 d x N i s r Y X Z Q M 3 U y Y k 5 H a X h k d W h S Q l F V R 1 l N b V Z L a V g r L z E 2 N W R 3 N V V y V j R y d E Z l W U 9 C b 0 1 C R 3 p k d X h M S m x 5 M k N 4 V 1 B E M j I y O G p O V F V W Q 1 F r S n l N d k x z L 2 1 q M V d x a D F X c V J s N W N I a V V T Q 0 k w Z U 9 J Q 1 l t Q n A w N 2 Q 3 W T V w N 2 U z T j d w M j d Z c X V Y Y n N p T H k 4 U E d 6 W n N 3 S 3 B W c T R T V m k 4 V m l N W H g 5 Z l h I M j d G a z B h Z E x F N G F J M D V m M W V r R X F s K 1 B 6 e n o r M j I z N 2 x 6 Q j R E O V o 3 a 2 5 u M 3 p T N 3 F H T 3 U 2 N G h 1 M 2 J 0 Q W d D b n l r a W R a V F F h Y m E 2 W F J R W F o 3 c j A r R m 0 1 T S 9 6 Q 3 B t c D l B a V l n c W 1 F R n J 4 d D J M Z W N o T T B N R 2 t y e n I v Z 0 V n O F J a Q j Z T e U J W a U N I M U Z r T 3 F r Q l Q 4 M T l z Y W 1 C S k Q 0 b G x 4 R F k r Y k 5 H b U N v S 0 F n T k c z Y U Z L M W J 0 M G F y V n E w Y 2 Z o Q T l l d l N v c 0 d y Y X N H S E R p b j M 2 W n Y x U V V G U j I w V k 5 Q U F Z W a 3 p 5 c E h 3 Y X J p V 0 Z m Q k t X c G x w d k p 3 O E 9 C Q k p D U W t R Q 1 F T N F p s b m 5 z R T c 3 N 3 h U Y k p Q c 2 9 q U n M y Q k R S M G R H W U 5 H a 1 N i d D Y 4 a V o 5 L y 9 o a z d k d X p B c U Z H a m l t e H d X d G t w Z 2 1 Y S X V G a n l U W F J G U z B 4 T V J F e E 1 E S G J 0 M m 9 Y M D l I U j A 2 d F F K U T R Z T V F m W H E x Y k Z 2 M 3 o 1 c z M 3 N G Q 4 K 2 J O Z z h W a W d h K 3 Z M K 3 J V c V l Q Q X d F Q j A 3 d H d a M W F w V n c 5 N j l l O U d p U l F 1 b m 5 2 N G 1 K e W R q N j l h d D h Q Y j J o c 1 Z p d 2 J a d D I 2 Q l F L S X J 0 d m J K c j F 5 N n N Y N z h l c l Z 1 M 0 x q Y T R W Q k t U e V l U a n g 0 O E x a U 0 x 4 O G Z I Q 3 F s c E Z T V X h N e E p F a l I 5 Q 2 t T U k 9 u Z z Y 5 V X R E V n I x a 0 N u M D Z G U G 5 6 N X V P M m R 1 Y n E 1 V E p j e S 8 v Z m F i e l V w d 1 J Y b m h o U m R z b W l V Z k 9 Y T E V a a 1 c 3 Q 3 h j d V l N T 0 d E U W d N R E l T M 3 R 6 Z U 1 S a V A r L 3 Z 0 d k F D a n k 5 M U 9 2 M S t Q Z 3 d Z U D Q 1 N T k v Y 1 B U b 1 V m a j c r K 0 9 U V H o 1 Q n o 1 N D l j Z X Z X T F d 6 Y 3 V C R j c 5 K z R W b W h x S G g 0 Y 2 p O R F F V Z 1 l H Q k d E U m 9 F Q l l 0 V 2 d T T H h l T D B x b l h y M T Y 5 S G R u W T J a R E l a c m w 2 O U N y U F p Y R 3 d n V G F 2 V l l 1 T E V p Z E R w Z E V K R D h 0 S k t T a 3 J D e l p z M 2 t a R 1 J n Z H p j W E J 3 N W N x V E l Z M U 5 T V W 1 B d 0 d I R G t 5 Q k g 0 K 2 Z u W l B H U 3 h C a X p L M G 9 C O X o 1 N D k r U G J i Y n h F V 0 Z v Y j M z M z h m Y y t i T W d a K 2 Z I N 3 k 4 d k h E M j d G b W t w N m N M V G Z h M V d p M D J i d H d J a F V J Q n F W U X F s Q z l h U z V V d l h y e U l X Y k 5 t N G Z y M T Z 3 Z 0 9 E a 1 p V V k p U R E I w M z N H a n g 0 T U 9 S e U 9 W Y X N X S U h s e T V k a j E 2 N W Q r T 0 d I S D J B M E d q R j M 3 b H p F e E 1 R Z 0 1 E Q V F z M m J O c 3 Z z N 0 9 u c j B L S D c v L 1 h m N C t 2 c E N x V l F p T H k 4 U F I 0 O G V o Y 2 x r U X U v Z X Z V d j l j M 0 h H N m R P b m J S c H Z 6 N W t 6 e C t G e D F o N U l D b 1 V D Q 2 9 V Q 0 x W c T B 3 S m t 6 W j d C Z 3 d R S z B i T m x T Q 0 J B Y U R B Y m N 2 S G t U a V l t S k 9 I L y t Q R T Z m U G 8 y c l Y 2 O U N M c G Z q d W V l Z V E 0 T U d E W E R n d 0 F I O C t l Z W Z X T D k r U F p S S 0 p k c T B h W U 1 u b m 5 n Q 2 t a R 1 J R c 1 p S Z W I 4 W E N s d X d Z Q U V T R W h J Z 2 x V c V J r S k F B c 1 Z p T W l J a U l F c 2 U 1 N H h x U 2 t a R 0 J 2 L z c 2 Q 3 c w Y U 5 M Q j c r R m d X a X h j d n h 1 T E Z p M H M 4 e n R I c X p D R W h J V z Z i U j F Y Q l l C V V J r U X Z V c W Z t N G U x b U g z S l R p Y j d B c W t s Z 2 1 n b H d s Z 2 F l Z k J 6 e F Z F c 2 o 5 U E N C V l N D R H p x Z n g 5 Z X p 3 O V B i R j Y 5 Z X B p a i 9 u d n Y v O H d m Z n A w V 0 N 3 V 2 R P N 2 M y Z T d K N G I y c 0 g x Q W N a Y V N V U m x I W k F F R E J o e H V 4 V 0 9 4 U 0 g 2 Q 3 l l d W V k Z D V D Z G 5 Z M U J n d 2 F W M k Z l a H B P e U g 4 U E J 3 T E Z t e U J F d V d M T U h t e l p 1 U m 1 a b F p w Z n Z h e U t z V m Z N e l J a U m 9 o O T Y r O E g z b H U z N z Z O T F Z 1 M m 9 G T 2 5 U d W p U c D Q 5 T i 8 3 T n U z Y n F o V z d k d X l N c k t R b H h j S E 0 2 Z V B Z d W t w Q 1 J j d T N Z T k g z N z R J Y T V l d l F x c F Z J c j M z b n V 2 e V B O N 2 V u b 0 t I O X h s T W h r M m J O Z 2 c 3 R k 1 v R k J n e V p F a X g 4 N V B K W k V V M m I 3 Z W V Y N m x V b H B n N W t w Z V h a O U 1 j Z n Z u e W t s T X h O M i 9 l T E R R R U x z O H l 4 N G R C Z G 5 Z M j F x M W J o N V l 0 V 3 h h N U l F V n B l S H Q 3 W T l x M G F U Y m J w a 3 l a W W 5 k Y z k r N 2 R i V z d B T k J v T k p r M m F a S G R j M z c 1 O W J R T H V k K y 9 l d G J u U j l Q U H p 3 e i 8 v L 0 d P V G F h Q l F L R E I 0 O E d B M G E 5 Y k 0 0 U n d s R W d t M m J O a 0 N r O G 1 F a n o v K 0 d G M j d k a F V 5 T F d y V X F J R 2 h R N G R p e U p B a H V I a n h J d j c 3 N 3 o 5 Y 3 Z u d 1 o x N j l m U j h P R 0 R T R 1 R 5 W k N m b j Q 5 M j d k b 1 Z X V V l t R m 9 1 R k l B d F F F R 1 M x M 3 Z 5 S 1 J D S T B i d H k 0 M k V 4 Q n M 5 a 0 1 Y M T l m R E J r e X B N a l g 4 U F g x Z G F y T W N l d l d y Z G k 0 Y 2 F Q d 3 R h T U Z H Z T Q x Z W Z K a 3 R H N 2 R X c 2 h z T n B 2 T m l J K 1 B k N 2 h h b z d P M F d p M l d M R m 1 D b 0 t B Z 3 p K Z 3 h B M 0 s 1 S E x k d T N j T C s v Z n V o M C t u Z z Y r d U x m d j M 2 Q 1 Q 4 W H V W e U 9 Y M y 8 5 M V N h Q V h i T m 1 U Z l R v M F F O Q V F W W l Z h b W 9 x M n J a d G l 6 R m p 4 c m d V U k J z d 1 l B Q W F O R 2 l B T 1 h Q b W 9 I L y 8 v d k R 5 O H N M W X N X T V J H e H V M Q m c w Y V l O c T B h U T c v M 2 Z i e j g 4 T z V j K 2 R z V n N l c l V h T U d Y b j M x M V J J L 2 U 1 U l Z a R 1 F r d W 5 m d k R x V l N p Y 0 R B U V B q N S t R b E J N N l Z T Q 1 l W Q 0 F S O G Z I N G N a U T c v K y t x d l F 1 N 0 p 4 N D h Z W U 9 u U W 8 w d E x T a F A w c W x R c E 5 t e l p G L y 8 3 O T B h N W R P N k c w d T N 2 M z d 0 Q n F 0 V G h 5 N U F q M j d 0 M k x t S m d Z N 0 5 t e k I 2 K z k 5 a H J l Z i 8 5 O V d D e V d j b j h 2 R k J Z V 0 Z v W U x G e T V B c j l j a k l p S U N 6 e j c 3 c k Z Q b H k r N j R o c X h k d X h Z Y W p h Y k V m e D l k O W V L T E w 2 S m p 4 N D d D M X d j T 0 h I Q l k v d n J 0 d D k v Y V p M Y j k 4 Y 2 N m U W d i O X c w U m t l V m h 6 e W 9 p S W 5 H V E 9 0 e U R 6 c W c 1 M 0 w r W W h Y M T I 1 Z W x I S n E z b E E 3 b G N R a 0 p M N 0 Z 3 U 2 5 Q T H d x T G l q V n Z Y d D N J V z I 2 U E 9 6 Y X R R d H o 1 c 3 l C d 1 d C Q W d 3 W U 4 4 T j E z M 3 d r W l U 3 R 3 h z Y 0 t I T 1 U 5 U F Q z a D R l T 0 R L b F N 1 S W l v c E N S a 1 l H a G c 4 Z m J 2 T W t j U D c 4 K 2 Z q c n I 3 O H d i d H c 0 a D V s V n Y v e n l D M W F 0 V 2 9 Y M z N u c 1 B y N y 8 r T 2 k 1 Z X Z J Z 1 J J M F l n T k R R V V A v L z h z M T E 2 L 0 t W T G x 6 Q j g r S E R V c W x V T H k 1 W X R F N 1 l u S n l m a i 9 m Z m Z S N H N X T G Z E M T E x O E w y O V Z x T m Z y M j d Z d T J i Z H Z h T k s r M U h 0 K 3 p a M D h N S H o 0 Y 0 1 w a 0 1 Z c k V Z c 2 J H e E d E d D J M S m 8 w Y V Z M a 0 U 5 Y k M w d E x T W U x G W W 9 G U X F J W l Z L Y 2 V I Q 0 J Y e j I y V 2 Z R N i 9 X W U 1 H R U N 1 b m J 0 V 3 V 6 N D J O a F l x T l Z x c D N v b U Z h Z T h m e W V L b z h z M E l t R m J G a 0 x i S y t G W H Q v a k d 5 e F h O W X J H V W V p W E k 1 T 1 J r b D N 0 c W 1 F d 2 1 t T T F t c D F l c 0 5 K b E 0 3 Q y 8 x Q U 5 p e F l 3 Z m F 0 V 3 R Y c G 1 5 W j h x T F Z h c E d U a z R P Z 2 9 D Q 0 g 1 V W Y z T W h n T X l N L 1 B o O W x z Z H F w L 1 V G b m V Z M n E x R 3 Z u N S t T N W x 6 V n B M b n N S a X N W U H Z I Y l B a N 0 5 U M 1 h a V m N 2 b n d a U V V G Q l V L b F V U a D J m b k p 3 c y 9 K M T Z l W G 1 o W n M y Y U 5 q K z c w b H p y Q 2 l 0 Y 0 R u Y n I x a T B o R U Z Q U z M 0 L 0 p a S U x S Y U l T S G g w Z U p 4 e G 9 N Q m 9 o R W 9 n b 3 R v V G N Z R E V o U F R 4 Z F d s Z H k w Y V J O e W N u S V F G a G F H a U l n S X A z d E 4 1 Z W J t N H N D Q k E r a l V x W l B 3 d 0 9 O K 3 Z C Z E t 5 N T N Y a 0 5 6 Y 1 h P e m Z 2 O T l o a G h Q Z F A 1 W D N N U 0 1 S V V F V e j Z p e T R j M D Z M d T V m e l l D b m J D d H Z 1 S V F L O E F q e W d D S k p D R V N 5 R m Q 1 Q V V Z b y t L S z l t N 2 4 3 S 3 p z e k Y z N 2 x 6 c z M 3 O G Z R R U V m a n F p b 0 t K d l N 2 b G 1 6 W m l F a k k 4 U G h l R D g v d n h L Z j V P b j F l b n o 3 N 2 J k U U t C U X d t O D N Z d T N j d k F B a D l L Y 0 x E d z Z G U U t I R G p 4 Z z E 4 O E 1 F S E 5 r L 3 R U Q 2 F U M E 5 q Y 0 h j M W 9 y Z G F z V 1 l Q V n E x Z E R L c F V L d l l W S 1 d 0 S E l h d G V 1 W G Z q b G w x L 3 N 0 c 3 Z s O G l L e k R 3 c X J x c V Y v a F Z t e n F m T F Z s Z U V O W E x 6 U z N r U U R L T l h O b T B R a W N l b W 1 n W U d x Q j B Q U G 5 q M H J l Z 3 B G O H Z i M m R x b D V 2 M V F x Z F R y W U N w V H R Q V m F h R W x T e F d P e F M 4 T 2 x C Q z F R Q m N I b W h q c E t 1 W l d W d G R G M z Q 5 N l Z H a l J w N D g 4 M D N u U n J u e X Z Y U 2 x k L 0 o 4 a U t W U 2 9 W Q U Z R Q 2 5 T L 2 J 1 c F Z R c T d W W m F 2 Q i 9 2 a G R K e T V 6 V k V x V l F 5 V U Z V S k 1 G a E Z S S F F Q W T U 0 W n Q 4 O X F r W G x G Q j B z R k p s S 0 p 4 S U J Y Z G V u L 0 J h Y 0 N w U V Z O e k I 5 Q 2 5 w N m V 5 T X p N Q k F B O D g 4 d 3 o r T 2 l q a i t 4 N l V E M z Y 2 S 0 5 D T H d r c n V W e U 9 o Z z B i W X N T S U V U Y j l D N H A 2 R G I x Z W p 4 c z N i a 0 F p a 2 F C N T g r Y m 8 w c V V M R 2 p k d U R L Q m d O Y 0 h K a 3 l k a j h l T E Z T R T V P U m x K U 2 t z M T R Q e j g v Z E 9 2 V 3 J V e G x F L 2 R x M k x B a H d z U E R Z V F F h S V J h T D B i Q m h R N m Z Q S H h F U k F i R l l M S l F 2 Z U h w N m 9 r N m R P a G c w Y U 5 C O U x W T 3 N h T l l t N j B S R V J F U l V k Y k F N a 0 l q b y 9 6 T n F 6 V W c v c T B W V 1 F z V U Z x Y V R l W W l o R F p W R F d r a 0 Z S U X d a U k Z Y d l F X c D R s W D l u W j J Z a V B q e T l 4 U 1 c v c m l s T V d p d 1 V T a W V T Q m Z G c n R D b 3 Z G Q W 9 2 R l V t R S 9 o N G 9 z Q X d T Q T V K Z 2 M 2 R E t O Y V B E a S 9 X d D Z U M F J F U k V S b H c 4 d 3 F J b n J v R 2 R S b X B Q K 2 5 R V m F p S H J q Z j R Y c 1 I 0 R j N k Q T h w U V R 5 a E R a Z k Q w Z T B o V H A 1 e W d V c W x L R E Z R Q n F Q Q m V F W l d O U 0 N R c V U v b E x W U 2 Y z O T Z q V U N 5 S V F F U k V S a 1 Q x K 2 1 p Z W l o N V p K Y j B G Y W 5 B Y V p W M 1 Q z U F V q b E h l Z 0 J W V z A 1 V k k 5 N F F 1 T D U 4 Q V l T a U 1 x Y j E v L 3 Z X N l Z K T T B B U l h Q R z l S S W l J a U l p b 1 p B e F d F Z E Z E e D J J Q z d z U n J j Z W R j S H N 6 R y t 4 Z W x r d n R M b 0 h x a 0 l F Q W w 5 W D Y 0 U z l P S T d o Z X h y Q 0 F Z Y k 0 1 b j F 3 T W l J a U t p c W 9 M Q k t p S j Z x R 1 J k M V N N d F R n T 2 o 5 d j Q w c F p J c E p W Q T k 0 Z 2 0 v U n p 3 a D g y V 0 p I O U g 5 W n M y b X l z c z B R a G t t c S t E W k V C R V J F W k V 6 R 0 t 3 a W 9 v Z U N O d D J B M U d O c T Z M U E x m d 2 w 3 a 1 J q d 0 R m Z E V 0 U V p 5 Z U F l e T d J a W 9 v b 2 1 s S W h n M D V m L 2 V K e U l p S W l M M 1 l M Q 0 t p Q j V v U n A w W k 4 0 K 3 B r W E 8 5 L 0 J z c 1 N 4 V m l W S 3 Z 2 Q m Y 4 S U 9 m d F F F V l V p Y 2 4 4 U D V L c 3 J h S W x Q S W l J a U l u S V p n M V Z F O U d D e U F C a 1 g 4 N U F l c H k z M 3 Z s V E t V Q m 1 x T l p E R H B 5 W k x q S W d x S X k 5 L 0 Q y U m U x V l g w T k l p S W l J a k l T U X h X R W R F R F I z Z l h p S l R E d W R C b m x W L 1 p q M F F 1 U X J V S U w v a l h s N 0 5 a T 2 x F b E o 1 Y U p Z R F p Z W U 0 2 M 0 N B M 1 h p W W l J a U t q e V l y Q 0 t p Q j R Z W m 9 N R m F i R W E z T D F j Z m h r V V V v V V k x U n Q 3 d z c r Z U h D T E d x S W l x Q k V X d 0 Z M Z i 9 L M m l 5 Y m 0 y N F R r U k V S R V N W R j R O V l J Q U k F 5 T D Z t e D g y V G F w a D A 1 V l B 5 S i 9 N U m 8 z b 1 R i L 2 p Y b F F O T X p D Q 3 F V b V E r Q l N 0 e E d q V H N X M F Z F U k V S V U Z U Q l l S V V J W b W t s b l F j c W h I S 2 h 2 R 3 N y b C 9 E S m Z D U U t i Z U 1 Q d k V V O E d x W W l x S 0 t t a U l B M H l Y O D B W Q V l t S W l J a X F B Z 2 F y a U t q S 3 l r M 0 p 4 N D N E d V R E b F k z Q 3 d v Z 0 F B S U F C S l J F R l V 1 e i t i e X N O Y m p P Q 2 0 z d k J q S n B W T G 1 q V n J W d E Z U b 0 V x b X N 2 e E 9 l Q W R K b 1 V r c m 4 2 Q T J F U k V S R W J r W G c x V k V W T 1 d Z a l J i Y 1 B L N U c x b F c 5 M j g 4 d G x v b 1 E y T m d i Q V k 5 N V F T U n g r K 2 t m Z U x t N X V V a E l T R U M 5 Z X Z V c W V p c F V D V n k 1 Y 2 d W c X R i c W l w d 0 d n b 0 p R M z U z c C t S V S t E a U l p S W l K e k F Z Q l V S V l N u Y W R B T l N E d V c 2 d m Z l T V N B e F V h K 0 N G d 0 1 l O U l l R n F Z Y V Z X c j E 0 O U J x d E l j T 1 h L R l V S R V J G V D B O Q U F B Y 2 4 4 U F p G M 1 Z 3 N k F 4 Q z J X Q l J F U k V S R l E 1 O G R N Y U V W V U p G a k 5 3 N j V R R 2 l i d X k z U j Z v V W o z a W l m c D l x c U Z H S 3 d V R F Z X W F V w V X N Y b k R w M X F x S 2 5 R W l h F e V p N b j B h V k x s N H F l Q m 9 D Q 1 l C V U E 2 T z R h S z N n b V J F U k V S R l F T Q n F 1 S X F O T F R a N W 1 R c 0 R V V E d m R j V i a j J 2 b 2 9 Z V U V i M z l V Y X V E R W x K d l h n N 2 R J V E l 5 R W 5 L N U h C c z N i c X p v c V Z B R l c 3 O S t Q W H g 5 Z m R H c V Z h d U t u Z 2 9 B U U J F c 0 J R R G t a V E p Z U l V S R V J G V F o 4 Z T Z N a U N x M X U 1 Z D F T T m l l Q 1 g y T y s x Y n g 4 d k F X S S 9 3 c F h 6 e l N U U V Z Q U H p h b W N y Z F J v M G J o N H N X T E R G Z z l 4 T m F 0 V z R l R W h B U 0 1 I R G 1 5 b 3 F k a V E r N G 5 Z W k 4 x S W l J a W 9 p c E F a T E Z Z M 0 w r T U Z o R l J H V m 5 N d 0 k z R H V j a S s 1 d D R t N n R V Z T l V S n d j d 1 h F N 0 5 o W D d 1 Y k 9 u W X U 4 d k R 3 M G I 5 N G N F U k V S b G F a M 0 V a V 1 B L M W V 1 N E 1 x V k t 6 a D U 4 a V I 4 Z l g w c l h h Q U t L T G l t N U Z 6 U F I 4 T l h B e X A 2 S 2 t S R V J F U l V E Q W F y a U t q U 0 1 X a k 1 T U G 9 u R y 9 v c z k y V l R l Z n B K R U 5 w T 0 N h O E F S c W 5 1 c C t Q S G p 5 T W 1 K Z 1 p Y c m x 5 Q m o 0 O F A 0 d U x p S 2 5 w S 1 Z B N m F O M i t P M 0 5 4 Y 1 J F U k V v R X V Y T H B X b T l P O W V X V m Y x d U h F N E Y v V j Y r U W s 5 c k l p S W l J a W 8 4 b U d 3 a W 9 n c U Z Y V n F Q c T R m e U l Y W j R K N U x r M G d D Q k R W V m 9 I c E R M N E M 5 M D R r Z W F n Y U 5 H W m M y M 1 V X T l Z n b 0 V Q T 1 p W M G R N a E l p S W l v a U x 3 c 1 N J U l Z R N F d J Q z F P a X p 2 b n R H N D d w V m Q x R D l U c T R B d V p E O X Z 6 R V J F Z 1 Z Z a U Z 2 b F V N V m h F U k V S R l Z Y Z 3 h X R V Z H R k 0 r V m J r Q n l U Q T I y N m V 4 b 2 Z p O F J B V U Z O d l Z H L 2 t 6 V 3 d x S X J L a E N K W W g 0 N k o 3 V n h Z b E l p S W l J d m R p d W d F U l Z h a j h I Q k 1 T d G 1 h N k x W R G w 2 U 3 R C d l d m O V V i M H h B M V Z F W k U 4 W k p n T U E 1 R j d Q c i t D W k V C R V J F V k Z S b U Z s R l J C V k d l O X V B c E g w N W J 1 d F B G Z E N 3 W U t V L 0 V j U H d S R l F F U m J B V V l x a 0 l P U 2 w 2 S V h C R l J F U k V S S l V M Z z F W R V Z D R 3 l y d X B 4 N D B n d T R J W T R s V l F o U n E w T 3 Z 2 Q U 8 1 Q 1 d O a U V y b U d 5 W k R 6 d l Y 4 a E x T e V F D e G p D a V l S R V J G U l p j U D h B e U s 2 N z l K T 2 E z S G p z S H N D V m N w Y U 1 r V D A 5 b W V n a W 9 p Y 0 Z 2 Q 1 l G O H d H Q z N K U 1 d B c E l S R V J F V k J u e D d v N k k 3 a H V M R 1 V n N W t J T W N k L 1 N L R V F F M V d p Z 1 E w S k F y Z W h H U m E r V C t I c E Q 3 U 1 p C e F F R d S 9 1 c D R W U F I w a U l p S W l 1 Z 2 N 6 c T R q b 3 Z q R G x X N U Q 0 Z D V a Y k F s V W V Y b U x V N 2 V I S F F C V V J s V n B B U T I v b 0 1 r M 0 l 1 c X F 2 N k t r U U V S R V I w V D B Z c k N L a W N t Z k 1 N K 1 B x O W t 6 a 1 p S a k x m Q z d 2 S U N r a W 5 2 T 0 h W d 0 F U U T R t b z l Q e n F l c 0 k 3 U 0 l x Y k o 5 U X c 1 N 3 R u a 1 F k M 3 l j M 0 5 S V T V P V G 9 Y T 0 l U W T J G a k 5 u e m 5 T N G I 4 b V N K Z G k z Y j U v T n R 1 a m 9 h S n c 0 Y 2 F K V X I 2 W F Z h a E V m S D Q r c 3 J D d 0 F n T V Z T d W Y 0 K 0 h r W U d n d 0 h w N m V s b E 9 v Z l p i R V p N V E F 3 T 0 h U c m t s a m 1 a e l d i Y 3 Z u M 2 J M Z W N x c T h U R V J G e T Z k S 2 x j e m 0 y e F d H Q T J t M T B l Z C t q U U l a d z d k O D d o d n Z q N G V L U 2 x w Y m w w U H A x T 1 Y r U y t 6 T X h N M 0 x o e F E v a W E 3 M W t p S 2 c 4 T V Z o R l J 1 V E p v e k V q W W t Z V j h 0 Z X N m d k 8 0 V i t M Z z M 2 a n l 0 Z 2 9 R T m t Z b k l E V 2 8 5 b 1 l U W l l F S E s 0 Z H l L b m 9 y Z z d 0 M j d l U F B O T j d G a 3 l a S X l u V 2 Z 4 N H N W N C s r M j N i Y m J O b V R N S H c 0 Y 1 B k M n I 4 e l p z M 2 N m R G d R W W Y 3 V H A 0 O G l X d l h y d G x z T z N q d 0 l G S l N V a 2 8 x M T Z T a 0 p I e j A w V W M 0 Y 3 V R S W p F W W p 4 b z h m a j V V c l Y 1 Y n F o c D J L W j d G W X N H S E R C b X p i d H E z W T R 5 W k 9 u S W d K R X l i Q W F D e j l R N m E x Y T l j a U t p b 0 t z M m Z Q U m t a R 1 J x b l B Z L 1 h 4 e H g 5 a i 9 Q a n h N S m x N T G 8 y T G k 0 d k R 6 c D A 3 W G Z x V G 1 K a F k 1 U G 5 1 M 0 x t R D R j T 0 h Z O W V 1 W F d Y O W x o e m F z b V V M Q m c 0 Y 2 l M T m 5 6 N 2 8 w N 3 V l Z m Y 4 Y U 9 I V H Z z d G 1 k a 1 p H R H M y T E Z Z d k h p e D A r Z k t 6 Y z N G U 3 k r O W h E L y s r T V B o L 3 R X c l Y r T i 8 v L 3 N m Q U d E e j V z M F l O V 3 B V c F F r a 0 V 0 R 0 R n N m t K U k Z S d T l G a 2 1 K T z d P Z 2 t s Z n R p Z H V F c G t J W V U v N l F s R k Q 2 c W F a R V J F V n J D U W E r T G c z Y n Y r b m h T Y k 5 B R V Z 3 K 1 Y 5 a l R D Y V R U V W F D S T Q w Y k 4 4 Y m Z m L y t O T G w y N k l E Q X d z T W p q b E V v b C 9 Q M z l I Z T d M e n M 2 M n k 2 V E l 5 c 2 9 x Z G J i T T B x V k x o Y k h w N m V r N G R P Z 1 F i d D I 2 S m V 6 W G F E V F l 0 V 3 N Y N H V Q a k F R Q V J F U k h v M T Y r Z l U r Z V d 5 V 1 F B Q U t Q U k N B O F B E e l J z M k J B c l Z x e k F s U 3 R Y T U d I Q 0 J N a m w 4 b E x O b V J 3 N 2 Z 2 d z Q 0 d U x p R U J F U m d R W U 5 H a m c 4 N X V X W F g 4 Y W t T W l B 3 M T E 5 L z R h V 1 h Y b k w 1 T m E 1 Z X Z Z c G Z m d m t G b 2 F H a H V I b n p K c j c r K 2 1 2 T W 5 E a 1 R J b E h w S H p i M T Z O R U Q z M z M z S F h i d T N J b G V 2 W G 8 1 U F c 3 V H B r M D R l U E F n U E Q y Z D Y w K 2 4 w K 2 5 3 L 3 Z 2 d m 8 w N m R P Z z c z c j F 5 N U V n Y U R B Z T N i d D B k e W N y T F Q 4 e E N M e G F o V n E x Y X h 4 O X k r Z l J z L y 9 m U V R K Q k p K a W N j N m E v N z g r Z E R w Z E t o Z H U 3 W m R S b V N y V n E z Z z Y r d H J O K 2 J 3 N G N N d 0 d B e G 8 z T G l 4 d z N P S 3 h X S W h t Q n d a R 1 l t T k d 6 Z G k y T E J o b U R a d E d o b z J i T 2 l X Z V J N U k 1 W a E Z S T 1 V p T D h P S W E 3 d X p Z V G F X T F Z E b H F a S 2 d k a G N W c E F v b W d o S 1 I r d 1 U x O V V i d W R U M X V I T T V G U k M 5 L 2 l N c z V j L 1 B 1 M 2 J 0 N C 8 v M z N u V H A y L 1 B q e H h l N S 8 0 W V V Y T U h M a 1 N I Z E 1 x M F E 2 b l U 0 b 0 N 6 S 2 J 6 V E F Z R E h a b F F v V z M 1 Z W M 3 M z U 5 U U t p M E l F b G 9 6 W n Q 1 O T k x M z Q r d n B p N m R L b H V I c j F L a G 8 x Y X V T T 2 I 0 R U F p R V F p a k J r e k J v T U h E O G F Y W D M 2 S k g z N z R B V G s 1 T 2 N q T X p M U T V 6 d G Z Y R j V H U m t W Q X F s V U l B c 3 J D d 3 N E R D Q r U G c 0 Z k k y T W p B e E 1 u V G 9 W V X F r V V g z N z V K Z j c 1 N X g 4 c 1 g 3 N G N x M W V 2 e G x 0 d n Z W W G s z S V l O R z R i T G x 5 K 1 g r R D N N b V R N S G M r Y k 1 L W E o v M z c 1 O U 1 X e l l N S n R 0 a l J v M V F u U j B k S W 5 u e n N 2 T H d 3 c 3 Z 2 R k R r L 2 5 Q b n p n b F p h Z V B H a l N 2 e G Z J V k p w Z E l T T T l x a W 8 2 T 2 g x V 2 9 4 Y n R 3 N C t Q b j V 1 W F I r U n p a d j N p d 0 U 2 d G F 2 W H k 5 c 0 5 4 Z 0 1 N S m x N b U R k d m 5 z T m c x W U V E Q n l D W H k 1 R 1 V s S V N r c E N R Q W d F c W x R c n Q y N 1 F B Q U h o N G V R d F p k a l J v M U 1 H Z k 9 I R X l l U E x u Q 3 k 1 Z U o 2 T U h D W U J V U n V a M G 1 6 W U N r Z m R t d 3 V K Y X B i M G N S T E V Y N F U 3 N F F l N 0 R z a j R q S 1 Q r Z 1 R T a V R 1 e W t i a T d p e U V k e T d m N E x p L 3 Z 6 O F d M V n B r c 3 k w e k 1 4 T y 8 v Z l l i Q m c 0 Y 0 N D O H Y y N F V q e k d Z e m Z 2 M z F W L 1 R 1 M 2 R z d W k w c W x V Z 2 4 v Y n p B W W h L Q l B X V m l E V E 5 i Q W t m W H J v V U 9 I U W l 3 d S t M a 0 1 H V E l F N 2 R x M X c 4 Q 0 J B N F Z 4 L 2 Z y M V E 2 O W V 2 Z k R p a X k 4 S z I v Y n U z W X V i T j I r V y t K c T V 1 U V Z s b U 1 l U E g 0 Z G F y U m E y O S t q U k E 3 R 3 h z V G g 5 K 2 p U Z W V P T 0 5 N b j V u W k J V U U V J Q m h 3 N F p o M X F 4 W l d M N T h P V X d t R S 8 3 N j Z 5 K 0 h 4 e D Q v Z n R 6 a D l 1 b l R w d 3 V C a T h K e W N u S X d i d H c 0 M 0 x w M U N 4 T W 5 U a 1 J v Y U N o Z W Y v M T F 4 T V h G N F p k Z m Z v R 2 5 w M m V S R 1 h m d n Z m Z W U 4 T H N B R k p R c 3 B x U 2 t J Q 3 d z e k 9 I e E Z v c 0 Z X V m x a Z H U r T G 9 v N H Z L N 1 Z h a l Z t e l p p R W t K Q V J U c D A 2 R l d D e k c z T G x 6 a 1 p t W m l j O C 8 v N 3 p F O G R i M 1 Q x S F d y R m 1 E W T h l T 2 9 X M 2 J 0 b m o 2 N m F l R j d Y Z n Y z a 1 Z 5 Y 2 p L Y U 4 y O X V O M G F q M F d E Z X Z I a 0 F D c 2 9 U N C t M a T h O V l h Y e U V 5 T W h M V n F s W E R n Z 1 V M M E x G a l I w e W V Q R m w 0 L 2 J T M E 5 J d 2 F O U W 9 O R 2 p S d 2 1 G b V h t N X V M R X l k T 3 d H Q X d Z U G J z M m N M M i t 2 W H J D M y 9 u T X B s T X V E W l l M Q l p Z T E J h T U d E R U N k K z d j d 2 F a T m 0 x Q 2 5 U a D A w Y T l h c 3 h K O E p F V k Z 4 R 0 t 3 a U l y Z k t 2 W k d Q N U p n Y 2 9 J e T l O d j B q N U t q W n h n Z G d u S X F J e X B u Y z N 3 T j F 1 c X V R d U N z Y l Y 3 W m 1 v a z U z R m V U K z V m T V J 5 Y 1 B E Q S 9 Y c T F i U F p k d m 5 5 W m N U S H g y U H Q y c l g 0 N G 9 z d m J F c W w x c T F i a H d N S E R p Q W l J Z 0 p 2 d n Z t b X c z T i s 4 O D A z d U h 2 M 0 x y N z Y 2 a X V Y N T d O c j F 5 N G N P S E F B S T B h T W d F c W x R d S 9 l d l c z M l c 3 O G V Q b n c 0 b m 4 3 N m F a a E 1 K d l R 0 M n h l Q m d Z S E l 6 c z R X a m 5 2 c n J i Z F F y M T Q 5 W k d k b n c 5 U F R F M 0 s 1 S E R F e E 1 U a D E 2 c F R U Y 3 p s e D R n V G k 0 d U x z d G t z a 0 V n Y X I z T 3 p w c D U 5 R 1 p t W W 1 l d m J z Q 1 p G S W h O Z G V l N j N Z N D F O V F U z S H g 0 a 1 Y w N 3 R 3 W l l y S F l K b E J x Z G V 2 V 0 x V e V p N Z 1 Z K U 1 V r W U 1 X S U V u b n J x S 1 F B R l F a c X B V N m R p L 1 B q e F d M S m t D Z k x 5 O H Z E V 1 c y L 1 p C V z l h d D I 1 d D g v V 2 l S W X V 3 Z G V 0 V 0 x G c T B D S 0 d o b 1 h h d n Q z U G 5 U c X h j d V J K Z m Z Q R U Z t a l p 0 N n V x U H d D V m 1 z e G x m Z m Z V V j B 0 U F R N W G Z 1 W E 9 F O T d P W G x C Y l Z h W F d U S m 9 M T k 9 u V H F G W m N 1 V 0 l T Z 2 9 D R 1 B I a n J Y W k 4 y L 2 V Q Q n c 4 Z U J C a n h v e E J q e D Q 5 Y l B h S l J D T G g 3 M E l z R m t N b W s w R 2 x V d U h p e F l 2 W X Z u M D d I b i 8 4 Y 1 h 6 M j J X Z k N 6 L 3 J P b l R 2 N D l O T l B V Y T l l U F V 5 Y U 5 B a 1 N p Y 1 J 1 T G 4 v O D h R Z W t V a W 5 X c m w x c m t 6 M m 4 w K 2 1 3 W W N N R z N M N T l H N 0 d 4 c 1 R D W l R C Z 3 d Z Q U R 1 M 0 x s a j A 5 d k 1 6 O D h Q c j d 6 e U N v T l Z S R l J t R E Z Z U m t k d G t K K 2 1 S Y 3 F E c 2 p Z c U R X e W h R d l p G W H l R Y 1 N F Y m 1 K T l d D V k h K T 0 R 4 R j N a N V J x d 0 F n b 3 l J c X c z Z U V G Q l F Y a n p 6 V G N S R X h P R G x K U V V v U 3 d u T F M w T n k 1 W X R R O X U y Y m R H N 2 Q y K 2 I 0 R k R o W U V H M W F 0 W H c 5 O T k v S X p V M U Z U V n I x b l J w S H R 1 M m J j U F Z x M W V o V k N y a D R l R W h a S W o 4 L 1 B Q U H V I b n p K a V p P b k F n Q X F G Z X Z I a 2 F O R 2 l X V U J C W G 5 s V m R l d 1 p B a F E v R E Z G M T g 0 T l F l V H l Z U 2 V Q W H V p W D c 5 K 1 R w Z E l V d G t W e m 5 E e T h m S E I y Y k 5 u M G F S S k U 0 Z k h M b H U y R E h 2 M j d F S D c 5 d T B k W m k 3 R n h j V m g y c l J w e U 1 u S n d k Q 2 h R O U d u V H g r Y i 9 R c U Z B a k 5 u e n N T N G N l T 3 d j d V Z L e E 1 Y R l l m e j Q 4 Y 1 g y W k h 2 d X V l Z X d l Z k 5 t Z l B u b G w 1 Z y 9 m N z V O W U V X b j A y S D U 4 d V h 3 O X Z a R z N i c D F Y Z j N X W F d J M m 1 6 R n I x a X d j T z N Z T U g z M z B F U j U 5 O U Z H Y i 9 j b k p 5 W G o r K 2 V l T F B V Z n Y z c j N 4 N F l j Z k 9 0 e V h u S n l N c U t n b 1 N D U V N U S j A 2 M W F Z c 2 I 5 K y t m V G g 0 O E N B Y U 5 H a G d r M j F s N W U z d E x a U T h u a n A x Q 2 c w Y k 5 z U 3 d Z Y 0 5 3 K 1 B C a D d O K y 9 I d 2 t K Q 1 R h Q l h t c z V y M X F 0 R n J i T F p E S 3 N Y c j B h U U 1 G M W F k T 2 1 U Z W p U c D Q 5 Z G 1 h Z E V J c 0 h h d F d 2 a D c r O F B n O E V B b 0 N E b 1 d h d F d M U V F H Q m l J b 0 t B Z 0 J B U U Z 1 e W Z B a 0 l n S V l y Q 0 l p T j h s T T B D S D F p T H J r Q T R z a E V n T m h u W H l o R E p X N W F W W k V S T T Z U K z N z Z 2 9 w Y y 9 F b m R s S V d G Y k Z 2 e n F l c 0 t 2 c n J 4 Y 0 d x O U h S V V h o e E l r V G R 0 d m Z l K z g 5 d T I x S G p 4 N j F L N T N h d W 5 X c j B K a T h a O C t l V 0 x O b U R i W n M y W U l Q U H Z q Q T Z U b m N 1 S E V E W j g r Z X h m U F B Q e T g w T W U v U W 9 R U F V h a l Z T V T F Q a D R l R 0 J E a D A 2 M k l 4 N S 9 2 b m 4 4 Z n J y c n h k N X p u d X p R c H d o a 1 V n Z 2 w 4 d W g w V 2 h j S G t 2 T z A r b D A y T H g 1 c y 9 E M U k 0 O D h n c 2 p J U 0 F E Q W 1 U T m 4 4 T W t u b j Z C U G 5 6 N F l P b l N v V F d E b z F x M W I y T E 5 u R D d w M T Y y W V h x T k x y O V Z p M W F o W F d y b D B M b V V 5 R 3 F W T 2 5 v b V B I a m d B S 0 F o L 2 p 4 N D l I c T F h d D h P N j c 3 M E t o V U 9 D N z c 3 N 0 R 2 S G 5 6 c 0 h Q b l R n d 2 V Q Q m g 5 K y 9 i R l N 5 K z l C S 1 Z T Y V R m Z l d y V n E 0 Z D E z M z h X U 0 p V d H c 0 c 1 F K d E c z Y l Z 0 a T N j d V Z L M 0 w x N 0 Y 3 T m 5 6 e T Z 5 Z D F a a D U 4 K 2 Z M e k d n V k J T R H d Z Q 2 J O M j l p d 0 l B Q k R z O V J y V m 8 x b T V K W V I 4 T E R 3 e D F 1 V D A x T n h k a X h Z N U d i b T R 1 e F k 4 Z m F s T 1 h k d l h z W E N 4 Y 3 V o S 2 V u S n l a T W 1 P Q X d D N m 9 v N 2 R 1 M 1 I v M z Y 5 W E h z M k R G a F c w c E t D d G F 0 V z R l M z N u c E x D Q k t l U E h r U 2 h 3 O G Z G b z d a d T N j d n p H W X p O b T N h W k 5 Q a k N n Q 1 d M R m 1 D T l d 2 V 0 F B R D I 3 T m 1 E b V R O b j R 1 b W 5 u M 2 F Z O V V a R T V B N E 1 W a E Z S b V d V b j Z z c 2 N x S k x J U l h p a 2 l 3 c n l h c n d z R V Z I R k V j d E V x T l B k R C t s b n R N a T h x a 1 B X V l Q w V X d W S U V Q T 1 l G W l M z M 0 J 0 S W J O V 3 F F d 1 l N S E M x O W Z 1 W E l G S V N F a F V D Z 1 V B Q X A 2 V 1 Y y L 2 Z 0 M m 1 4 T 2 5 J a 1 N Q N C 9 m Z m Z i Y z R U R 2 h x S 3 h 4 O S 9 I R H Q z N 3 N U Q W d R T 2 R 6 b X o 0 K y s r L 0 F j R H V C d n p n d 1 l Q Q 3 l u e D c 5 d X h C e D Q 0 Z G h a W F V y S U d z b 2 x n e k x s e W x V c W x z T X N m S S 9 Y U T Z I V m F z V 0 F H Z 0 l N a j A 5 T k 5 Q Q z h H c X B r M m J Z c 3 l Z T V p n e l p 3 N l N r c E l 3 W m N v V U l Z Q z B Z T U V D a U 1 W a X Z Q M z I y e m J u T z N Q b U R H Y l B u b z J i T j I r a V Z x M W F t R E p s a W s w N W 5 O R m 9 4 S V V M R n h B Y 0 h D e H N r O G x r R 0 R O b U R K b z B h W U p G a X h a a D F h c F Y y T E J o Q T V Z d F c 0 W n E x Y W 9 o S 3 l z T F I 0 O G V G W T V Y S 0 J U b z F x M G J z c k t 5 c 0 h Q b l R 1 S D d X T D k r U F I 1 O T l G R 2 t w c W J h L 1 Q 1 M j d k c l Y 3 a j F R c z J i T l l v T 3 N W Z 2 F E Q V h Q b n p y W F o 1 d W 5 w a W E r L y 9 y c k l W U 2 w 5 Z k h 6 c 3 l 2 T 2 N r W m F X a G s 4 L y 9 S U V p H U m t Z U G 5 3 N H V u Z n Z M d X d 6 b T g y W U 9 Y T W 1 z c k 9 6 T V h y M G F K Z F h C c l J Z T E t o Z X Z i c k 5 x b 2 x 4 Y 1 h G W X Q y N G R P b m J z S 0 p R e G F q U W F t M k J W N T g 2 Z F l U Y W J J W m Z M c 1 h q e F l 0 U 3 V Y U n R k d T N Z R k F K d U c 3 O W J N e n N 6 T V R J U 0 d o a U l u S n d k c G F X b E l T M H N U V m c w d H p T c V N S R V N G O G E 2 U W l N b 2 t P M U d Q b E V O b E s v M l R L c 1 N v O D R 3 Z n B O N W M 4 W S t J S 3 A 1 W U p r S 0 4 x Z 2 9 F T m Z W R z V s V W R N a T d r S V R r b U I x S 0 Z H R E l m U 2 F I L 1 N p R H p F Y 0 0 3 c U h T W l Y w c W x V a W k 3 T 2 5 i c 0 d K W X V Y W X J P b l R 0 a n p K Z 3 h B S U N s U z V k a X p a b z E 2 T n U z T H d Z T k d n U 1 p U S W J r N U d T S D U r c l J v d 2 R t e j U 2 T m 8 w Z V B D c G t 0 e F R F W U R O a S t m V H V h T k d s a T E y O G 5 K a V l H U 3 F V U 2 V Y b D V X T D U 4 T 1 d K a V l v V H l 3 Q 0 5 I a n V E T W 1 U T k Z u d m Z l V m V W Z W U r M j F F a k 9 t L 3 Z 6 e l Q x U 3 Z Y a D E z N 3 R 3 c G N k N m x Z Z E p a b 0 1 z M m x u e G d G U 1 Q z O T R E R X l S V X M v Z n o 4 a E 1 5 c V F Z T U c y Z T N 2 M G F N S G d v S 0 M 4 U G 5 u b j J Q a 3 l K R 1 l Q b j A 2 W W 1 O a m N m V G 9 V W H p 3 d 1 F l b 1 V h T 0 d 6 Z k Y 1 Z V h s S V M w d E R 2 M z c 5 O E 8 2 N z d 3 c V p m c z d v M m J N b j J y V n J o N T k r K 2 d r b W t 3 b l Z x b F V E V U p E O U 0 z d j J i R W l s V X B 0 T W 9 v T U h E O X F N b D h s a 1 N F e E 1 4 S U l G Q y t 6 T z N i R m p S N X R n M V l n U k k y Q X l t U k F V R k Z U a X Z D d 1 d D N W 8 y Y l d y W H R M M m 9 R Q l V B W E w 5 K 3 Z j a W 0 4 V l l k T 2 5 U Q X F G R 2 p o S z h 2 W H J 5 S X l a T W 5 J e k 1 6 R T R N S E Q 3 W l p t Q U F B Z n Y z M V Y 4 V E d 4 c U o 3 O S s 0 M k F h Z V N w S 1 N r S U N v c U N p c V Z 5 a T R y T W l F a E F R Q V F I e D h 2 Q k l a V F V s S m d O c H R 4 N n R R c E J B W U d J a X d z V E N q a F h M R m l C V 3 J Y c m k w R X N 5 M F d D L 2 J 0 M j R l M H R E U m N 1 b l F K U U V H R 3 F F Y W p z V m t a T k N B Z 0 F J O C s r a W l E V l V S V V p n e F d F V k d w d V N O U U p m T 1 Z v R z U z U D B q a z d L U k 9 S S l d M V 0 N a Q 3 d H T m V D S G p N Q z F s W D l k Q 2 s 1 U 0 5 m Y l l Z b X p Z Q 3 N x M 3 J o d U 1 E S H Z S S F U x T H Z V c i 9 Q b m 4 z L 2 k r K y s v U j V z M m J U Q m l 4 Q W h o K z h D Q k E r S G o 0 N E 5 s e T V i a D V N b V R R d j h v U n p w M D Z J R G 8 2 R 2 o 4 L 2 Z m Z l R n V 3 I 5 d T N i a D h 6 T V R J d 2 N P Z E p t Z T J K a U l v N G Z Q N D R l U F h v Z 0 p p W U d z M m J O d 2 9 n U k k v R G 5 u M z h D Q U Y 1 N D R R V 0 h n U T Z y Z S 9 l O S t 1 c X J 3 c X B o N m V u c D J M e D V N N 3 A w N l d M V F o w Z 2 t F c U Z H a l J v d U 5 X T j N S Y 3 F o S E t o d m x p N 2 p x N 0 x 6 c m U y S n N J N z J K W F N s M W F K R k M w U k h S M l B D a E F r W U 9 Y S W t E Q V l E V 3 J W c W h W Z G V l Y 1 h 1 M k x a d D I y T F p z b V V 1 O T B t e j h 2 U H p 3 N W d 4 W T J B M m 0 r M z J U W n c 0 M F M 3 W T R x c V V s Q l N i M V N n T D k x d X J X Y k 9 t V U w 0 V 0 d 4 d H I w e U F j S 0 1 o N k F v Q z Z k Z X N p S U N D Z z J O Z F J x V l F s T n F n d m 5 C b D E 0 T U F C Z l B Y V l Z 6 Q W F q Z m p m L y 8 2 S D U 1 N T d 6 d W J Z M k 5 o W X J G e T V F b l h y M X N Y L y 9 2 Z S 9 Z c z l y T k J w e D Z 0 U X B I R G h 3 Q U t t c H F U Q V l E U E Q z O T B l S E R o M H d i d H c 0 a D J Q d X p S d 0 R n S E h q e H V H R k Y x N n d 1 e D R V S m h L S n N I R G h R c 2 h r T W l G Y k x p d 3 N E R j I 3 Z G t W d 2 N E Q 0 N n N E 1 S R U J C U W J H Q 1 B p T W d W R E Z Z U l V h b m t K T 2 V Y T 1 Z B b D k v Z E F u Y W R W R U R 2 N V Z K a U l x S 0 l V O U s v e X R O b G 0 w S m l S c n p a Q j V 1 T j h M N W 5 D O H Z Q e k 1 X U E d E T 3 p i d H c r U m t a S G 8 w N m N Q e n A 4 L 2 I z T k 0 v Z n I x T V d E Q U F Q e j E x M T h Z T 1 h J a y t 2 Z n Y 3 L 0 J j U G o 0 K 2 F O V 3 F G W T R k T z R h c 3 J L d 1 N Y M 3 Z E a G c w S U R n N j J D d 2 l z W E x r U 2 9 h R 2 h h T l N v R V d K a V l s Q 3 p a a z N N b n o 4 Z k l T R W g y T H A x S z l h d l h 5 O E V y a H p S N i 9 W Q 2 F S b G d X d 2 9 V S H g r U H p a c z N v M z M 3 O X V q U 3 B Z d k 5 1 U E R 3 Y 0 9 6 W n N 3 Z T V 1 Y m t P K 3 h l V l J h M G 5 m Q i 9 Z e k N x d m N s Z 0 V v R T Z k T 2 h n e F l v V F F J T D l w M D Z Z M k s x U V d W d H B B V l d H R l Z 3 V z B X Q X F X R W k 3 c T l W e X h Z O G N P d T V K W n F 6 Z m V l R V B v T X p W O S t u V G s 1 a n I r U E R O d T N E a U h q Y z B M O C 9 Y M V J a Y 3 V Y Y U J T c W V 4 V 0 9 I U k V K c F B C M j l z Y k V 5 W k 1 R T X V X T F c z M j N i a H h B O U 9 t V F l O Q 2 9 j R F V x V l B o N m V r S n M 5 b U 1 O V 3 Z X U U N L U j J M M y 9 y M S s v a m 9 r V E o w S 2 h V R U F z R n F O a n g 0 N l l Q S G t 5 U k N J U m h n N G R h b l B z b V R O b k 1 H S E N C T X l m U D E 4 S U Z t L 1 l z Q U V y V n F 6 Q X B r M m J J S k Z J c 0 g v L 2 Z u e j k 5 Z G N B Q 3 N v d H Q y L 2 Z q a j E 3 O W d B Q X V u W H J o c l Z y M X d y Z j R 6 d n Z 2 Q U 0 v U H o 4 O C s r e X p B Q U N 0 V m 9 2 U m 8 w Z W p S N D h l Z H B s a V J F U 2 x 3 V 0 F W R W J r c 0 p 6 a 2 Y x d y 9 r b E 9 r Y z N v R W V x T j N W R D J K Z W h Z a W 9 p c E l x e E p B c V N s K y t M S l Z L N G V I a G d m S G p 4 K 1 A w N m R Q N D d M U F B o T j V R V m l h V E N R Y U R B U 3 R Y c n N U c D A 2 Y 2 R a c U Z Z U G Z Y V V V 6 a D I 3 S m h k d 0 9 0 Z T U 4 K 2 Z S M E p D Q W 9 Z U E g y N X p j M z N y M W k z c z M 3 O W Z X R j N N e X B x Q k V o W V d o b m J 0 M m d r Q n J x M W J 0 K 0 x Z c 1 d N M n E v N n R X c l V L M W F 0 W G Q r N E h V S W k x c 2 Z U R m l 4 Z l J 1 b l Z y b D h j W F J 5 S V h R U 0 h u Q 2 1 Y T 0 9 u a n d J R 2 J O b W 9 Y c T F h d W p l d l h x V 0 x a c 0 d i S 3 p z e k Z r e U J D b m d q R m x Z Y z F 3 Y 3 R l S 2 N r c W x V d W p U W l h W d j d 5 M m d Z R 1 h F d 3 F 2 b T V l Y m 0 y a D J Y a 1 p F Q m p V Y U Q 4 U E J 3 N k h R N m F M V m F U S n c 0 R V Z x d E Z o O S s r Q 0 d l Z X V v c H V 3 Q V J B S n c 0 Y 1 F J d F c 3 W V V m b l p 0 M n J U Q n F s V 3 I 3 T j d y Y X J V Y W t 5 W k 5 n a z Z u d z Z 4 W n M 0 U k F v R W d r d 3 Z I a n h 4 R W Z I N C t X T F Z 1 a W Z 2 M z Z 3 c G l 3 c 0 R C T W 1 6 W U 5 y V n U z e H R D a F E r S G o 0 e U 8 4 e n I x b G 1 k Y W Z x V l F x R m Z a W l N 5 M n R Y O W V 0 V z F k W W t k T m F C d G k 1 Y z J j Q V F P M 2 F 0 V z M r L 2 h z M W F p U 1 V C Q n N N Q m t 5 Z l B o M 0 p 5 Y 2 w y c X l V U 0 V a V V d i e E 9 K e U N W Q 2 9 N c F M r b k 1 v U T J V S T Y r U U x F V n R V R W R G R F R D U V N D Y X Z u b l Q 1 O U d v M G F O V U o w Z E x U T k 1 m d j I 3 Y 0 9 N R 1 R O U X J W b z E 5 T 3 p a R T l 1 M m J T d n l m Q j A 3 Z G t U a n h v M F J F a E t D Q X d j T 0 Z I b G N v M G F O O E 0 w M z M 2 Q m h 3 N F k y M n d N Q 0 F s Q 3 Z Y a j M w N n R W T H l L W W 9 i T 3 J V c V R a Z j c 5 c T F D M E Z C U V R i b i t m T E x M N H Y r a G 9 2 U n F G R W p T Q 1 F T e E 1 i R z J n U 3 J k R G 9 k U E Q w O T N a S n B R O F h U Y U R U N D Z h Z W Z z R 1 h M R n R T d V h S c 3 p a c 3 l B U 3 F W Q 1 Z G U V V O b X p Z Z 0 p z M 2 I r S 3 p 6 e j R y M X p J d n R i c G d z U l l 2 T H k r M 2 5 k T 1 o x U U t s V X F u T m N T Y V R 5 Z T Z Z T F Z 1 M j R M Z m Z m c 1 A 2 O W V 1 e G U v Z H V M R n k 0 R U 9 2 W H I w Z F F V Q k J l Z l B G R i 9 Q e n p 6 d 2 d M Q z d N c D Y 3 d D A 2 U k l t V E p p Q S 9 2 M z c y N V R J M 2 h 1 b z B 1 d j F t R H g 1 T W x K U 1 V q Q j I 3 R m l i U l J W R U l o S E d q Q m 1 E R H o 3 N E F M T m 1 6 Y 0 l Q U C 9 3 Z 0 J K N D h Q R H p R d m 4 x N 2 g 5 L 1 R 0 O T k r a T M v K y t j Z n V l L 3 J v b z Q r R W 9 K U F J h T F I 1 Y j R X R 2 h n c k I 2 W F h y M X F G M j d k c E Z a a 2 0 x Y W R N R 3 U z Z n Z 4 d W 5 U c D d G b X p S c k V 4 c 1 p p N n R T c G R 0 Y 1 Z J c U x T W X J D S 2 l K e V d l e U 1 m M S 9 l W E x h T k t W Y 2 N U d F o 1 d 2 I 0 a 0 h F U k V W T k l F T 0 N R b H g 2 d G p t e l p 2 Y m J a T k t w Z m p t b T I v c 2 J x U X Z Y Y n F F N G N P S E Y z b X V 3 c X V Z V 1 Q z M j J H T 1 l Q M z k r a W Z Q S X l z c k N u V H Q z R U J F U m d l Y k 5 t K 1 B m Z i 8 v R m 9 F R 0 R o Q n Z v S F R 0 M j R O Z G Z m O F h D a F F z U k d C a F k 0 d m 5 J Z G Z u N S t k a T V j e W R X c k Z p Q n J L d 3 M 5 T 2 p S Q X l O R 2 p C Q 0 N V b D k 4 O F F X K y s r N D c 3 T n k 1 R T Z O S G o w W l V W R l N K Z l p 4 S 3 k 3 c V M z T D B O e m l z R G E 3 b X V v K 0 R Y Y T Y r O W h u U G 5 6 d U h u b j M 5 R 2 x 5 N W R v R k F v c 0 d M R k N u V H Q y a F h Q U C 8 4 O G Z 2 L z l k O V N 2 W D E v S V V p c k 1 h R F J p M n J S c E 9 I d j J M Q V l P S E 9 q d y 9 S U W F H b 2 9 C Q X d a Z z Z k S 2 x X T F p z R 1 Q 3 N D R J T V M 1 O X V y V n k r Y k 1 z T 2 t w Q 1 N z W H I w Y U F 3 W U 1 F S H B P S F R s e U J Q d j M 3 e S 9 4 W E V h a k V V b E p T Y 0 l x Z 2 t C Q m 5 6 d 2 Z I e D k 4 O X R s b m t F Z 2 t t R D U 5 T 3 R x M G F R T z l Y b y 8 z M z M 4 Z m 4 z e n l D V n E w Y U Z I a X V Z b U l p c 0 p n R l J F N V J a Z H B 4 U F Y v e X h h b z h v K 1 F v M m J i a 3 A 5 d 0 V o R T l q T E t 5 c 3 J C N z k y N m J i Z k h 4 O G Z k M U R v N z Z S W V d I a D J Q Z X Z I a z I y N 1 p 2 M z Q 2 Z E 8 z Z W l k d T N h e U 0 z T n h h a F J v K 0 R y N n l 2 c 3 Q y Y k c 1 T 2 Z u N C 9 i d D I w a E x T e E 5 L a H R h d l g 0 K z F h O W N p T l R V V l d x M F d 3 Y 0 h C V 0 x W c U Z a N T k 5 b G x F U l V W a C 8 v N z k 2 T l N w R T R D Q 2 5 q e H F 0 V n B Z T F k 3 S 0 x p T W p B M W x a V 1 V M a i s r b l R w K 1 B J a 1 N P b 1 U 2 Y 0 9 K a z Z j Y U J m S U Z J d k Z H R E 5 t R E Z R c U Z k Y X V Y W X Z U c D A r a l c 3 Z H U 1 V E s z U z V j d V F T c V Y y c T A 4 V 0 5 I T 2 5 q M k x H e m R 1 Q 0 g y d T d p V V N p V E I r L 0 h o a 1 o y Z E R v V k F n S 3 l z T E s x Z X V C Q U F N R 1 R J R V o 4 N m N 3 W G Z m Z l l j R 0 R S c l l C S l F O Q m d O b X p a c U Z Z O G V P N G J Y W F h y T X B S Y n p Y S z Y r O G d q M T c 5 d U N Q U C 8 1 Q T U 4 N m R T e X k z Y T l p d 2 9 V M l d V M X h j S E Z h d l h v M 0 l 5 R W d o N k 5 T N m R X c 0 1 H R E N n M l B P Y 0 9 I R U M z M y 8 v U F Z R c U Z l Y k 1 t U U 1 B T U p 2 T j J M S m x D N H h H S X d 3 R 0 E 0 W U 9 I W W 8 y Y m R v Q U t I a l B w c V d s b F h 2 S k t C R T k r Q m l z S X F J U z V h d k 5 1 T F k 3 R z V h a V c 2 V 1 V x R n A 5 T 1 V M Y U 1 G Q k Z S R l N V O V B S M H U v N D Z B Q k F T R W l K a 0 d 1 W G w 1 U U g 0 d n d i V U d S a 1 p O c 3 Z H V z F t U H U z S G p o c z A y c z l s c 3 M r M 2 U x M 0 Y w Z 3 l t W H k 0 V 2 I z c X l z T E t 4 W X N R S T d k K z d F a U J F a j h Q V F R U M l B x M U t t S W p v N 0 c r K y s v a j Y 1 Z H V 3 c m 5 X T D U 4 T 1 Z h d l h t M X p M a T h 2 T D V o T U p 0 U 3 N X U k 9 0 V z d k R 1 N F Z 0 l h d G V 1 R F F C N D h z a 2 5 V Y T l l U F h 6 L y 9 m Z G 8 z T G d 4 Q W d J Q 0 V C O G Z q L 3 I x N n d 1 O W R h a H M w d F B U T V d i T U d P a j F l d n o 3 N z c v W X M y Y 1 B o Z z B i a H A 0 O W U r S 0 p K N T R v d H R 4 e T h P R E I 2 T l N w V T d u M U p O S m 9 O R G g w N k J D Y U 4 y L 3 U x c j l 2 N j N 1 a E 9 C Y U x 4 Y W I w N z k 3 Z W N M L y 8 v a n Y 4 L 2 Y z e H h C T l B B U G k v W G s r R l Z 4 S D A 4 Z k V S c 3 E 2 c 2 Z l T W V l K 3 d 4 Z U h w N l l 1 T E V p U m c r Z k R p M m J k c 2 0 5 S V J L U 0 V q Q T N M b H p F U j h m a j Z a T m 0 2 S j E 2 O V k 0 Z X Z R b z h 2 T H l i U D V v d F Z y a z V l V k J v O U Z B S k J M Q m J E Y m o y M i s v e F E 4 L y 9 P R F N 6 M G 1 2 T D F q Q n R Q R G Z z V k t w Z E J p Z 3 p z L 1 B S M l p t S n Z i c z J Z T 3 R X N 2 Z p O G N j Z k Y z c l p u V G h 4 Q W o v O T l C T V N F a E x 3 N U p O U E l q V T F G U 3 R Y c m t T e l p z M F F I a D Z P c E t R a 2 l N V m l t O T V h U k V T b H d X Q V Z F U l h M c E x m Z z J x N H N t U E p M M z Z U S 3 J 4 N E R W V V J F e G Z I e j g 4 T V R U e n l C U 1 p N b T J X d z N t V X c 0 Y 2 V J R W R 1 e l l n Y X l z T E d 6 W n N n V U J B U U Z D e j V w W n M y W W h O a m E y e V B P K y s r N j d U b T B E Q 2 p L Z V Z D c V Y z Z l p y M T Y 3 a H Y v L y t 3 L 0 h q e D N I c z J E R 0 V o W V h o b T I r K 0 V m c n F 6 S n c 1 R S t 2 V 3 J j U D g r Z k 9 4 Z V B G a W R P a l F B V T J i T m t Y Y n R t M W h N c G t R R 2 h x S 1 d y V n F J V F E w d E 5 q e U x y R l l q T T g r K 3 d 5 a l J v M 0 N 5 S k V q M G F G R E I x e S t m T m x o U T J 4 e V h W W l d G a 2 F Q S G c y d F Z v d D U 4 K 1 p o e T V Z d G 1 E b H p K c G 8 w Y V l M S X l F a G 9 O Q n A 0 Z W 5 y Q 3 c 4 T k Q r Q 0 9 S U 0 d B M E d w R 2 Z u d y t E d 1 l E O C 9 I e G N 1 W E l G M W F 0 W F I 5 d T J i Z D A 2 d n p W c j F r Q 2 4 w N k Z Q b n o 1 d U 8 y Z H V i a T V l Z U 9 H R k V v L z c 3 Y m Z m O E 5 0 d n Z 6 b m N a e l F h S V J h T D B h Z F B I K 0 Y 5 W i s z c n R I R G h R c n N G Q W Z M e T h y Q n A w e V o 0 Z T N z T D c 1 R T Z k Z X B n d 1 l J R n d p c D h B Q k F k S F k w T E Z 5 N E F L R m h B c n B P U U F B Q W d B R W x F U V Z T c G I 4 e V l N W G F 2 T F J L S m 9 G Q W 9 v R k F v N E 9 Q a k E 2 V l N p Y n A x N i t M c T F h d j Q v Z m Z m O G N Z Y m I r Q 2 Z m L z Z C d 1 d C Q W F t b 3 F t a l Z y W m p Q K z h P S E R 1 S H o 1 T X F S U 0 t m Y n Q y d 2 V S U 0 9 S V U 9 l M y s v Z n R o T U J p Z 1 V x b n d 5 U 2 V m N E t t b m 5 z T D U 4 K 2 Z 4 d 1 F j Z k l E R X h F U 0 V o S V l p S 2 l r T G J 0 b T F 4 N T g 0 Z G p C c z N E c 0 9 I R D h k c n I 3 M k d v M G V Q b 2 t t V E p 2 R D I 5 a T d 4 Z F l p S W l z T m d G U k V W e V d 3 R X J 1 M 0 p o a 0 Z i K 3 B R c T F T T 2 V D R z N I U U J V U l V Y R 3 M y U m I z R W 9 2 R i t Q c n J y N U d U V T F D R 0 h S Z 1 l h T k 0 v N m 9 N U F B o R D J s W l Z D b 1 h D N G Z m L y s v Z G l 5 W l F z a U l 5 U H g 1 W m R m b 2 x X c l Z u W n o 3 T i s v U D N y M z d v M X Q y N 1 l o S m l Z R z l l d l h 0 e X R E Y 2 t a N G V E a m 1 6 N S t Q N z c v L 0 h s d T N i a 1 d E Q m c y Y 0 N q W l F 5 W H g 4 Z k N D V l N 2 S E Z G M S t n V H A w N k d E b H l K R n E y Y k l t d F c 3 Z G k 0 O G F O e U 1 y S 2 N 2 c G N 4 Z l V 3 S z Q z c z d H e X N X N 2 N P T F Z 1 M k Z N c k o z T U h i M n h 2 V H B r M n o y V F p s e W h T N z Q 3 c D M 3 N D V l d l h v S l g y c z B H a U Z 3 N 0 9 I a F l i U G l K U U M w Y k 5 r U 2 Z m c j B 3 Z T d k d S s x N l B v b k Z Z b 1 N H a H R v M W 9 5 O G N x Q U t B Q V F N R 1 l O K y t m U W d K Q 1 V G Q V F B Q l V L a F d V U 3 F V U W x G S W 9 G U E Q y O X J i T G R s T 3 I x U m c 0 Y 0 N D T 0 h 6 K 0 8 x M T k v S F l z V 0 x V S k d S b 2 J E W n V 2 c D Z l b E N P Y U p L c G N L U U l V T W N a b E x k c T J 2 W H J z a k t 5 c 0 t 6 e n o 0 c k J K M 0 N 3 O E 1 S R U J D Q S 9 2 M z d v M H V Y T G t J R 1 p m W H E x V E Z 2 M 2 p 5 c 1 d M R U N t e l p 0 Q W d C O C 9 2 b m 5 K Y j R H R V Z G S l J C Y U x w U X h y Z W h I U k E 4 d F N F S 2 p T c E J s S 2 Z R c l Z J L y s v b V R v W G N T S W l z b k h 0 M m p X S V J D S 2 h C S z R 5 T T V 2 T j d E L 3 p n T W p P e m 5 h W V B X Z G x O Q n B o T k J w a E 1 w b G d O c H Z 0 e X V H c 2 Z I e D g z R j Z h d V d Q S E R y U n I x d z U r Z m 4 1 d V B l K 0 R L R G s 1 R 2 J W c T F Z S l l M R V p 5 Y 2 p L T V J p T 0 N n b 0 t j V 3 Z t U W l L a X F Z T E N L a U J 4 S 0 9 a U 0 w 3 R V I 5 c W N m N 2 h z c 1 E x d E d Y Z 1 N v a U l p S W l J a U p 5 Q 1 I r V E V a R 2 Q 5 R F B h T W d X c W x M V V l x Q 0 l p S W l J a U l x T F N Z Y z h x S X J L U m 1 h R E Q 3 Z i s w c F I 3 d k V 5 S k Z l R 2 Z m a 2 c 4 a 0 l p S W l J a U l p Y 2 9 D W l Z V U W s w S 1 l i a 0 h w V V h l c n h u b j R T a E h V c X V o Y 0 d F U k V S R V J F U l V V a 1 l y Q 0 l p Q U l B e H o 0 e m t t Q n l n b E Y z c 1 B P U W l Q T k p O Q l R I e k 5 Z b U l p S W l J a U t n T U d L d 2 l J b G p N U U 5 L K 0 h K a n l T e G V w R W t t Q T J 0 M z g 0 Q 0 h u S l l X S W l J a U l p S W p L a G 5 l V 1 J J U W J o M 0 9 o e X p T V 2 V u e D R a e F h r Z n U 1 Z H d w c U l p S W l J a U l n Z V R n e F d F V D N r N 2 w 3 V U l m d G E 2 V m Y r Q z R u M G d V K 0 k x S T B 6 S W l J a U l p S W l v b 2 N a Z z F W R U Q 3 R z h P M G J j U E Z u N m h 1 c l Z I d l Z D d F F a e U 4 4 N k l p S W l J a U l p S U h u W U 1 W a E U 5 c E l 4 N V p p V D l r M T N x a H V y S 1 V C b E N X a W 5 j T 3 l r a U l p S W l J a U o 2 N k R G W V J m U 1 F T d H F Y Q T V P K 2 R K R X F U e j h K d 3 A 3 M E J V U n V u a F F S R V J F U k V S R T k 5 Q m l z S W 5 v S T N U b W 5 M W F Z E Z F E 5 d k 1 S N 3 B w b 0 t J L 2 R T S m l J a U l p S W l v S E R C W V J m U 1 F 5 Y 3 N 3 S W k x T 1 c 2 c X h J Z 2 5 3 U 0 Z j V l B P U z h k Q k F S R V J F U k V W S D U 0 Q j B u M F V Q R W 5 H O U J j a 3 h P N m Z w V W l Z R H d 6 a X A 0 c X B o U 1 J V U k V S R V J F U k 9 X S H d T c W l o O G o x Q X p r d z V w b E x O V G E w c l E 5 O F F x U n V u a E V S R V J F U k V S R 1 J M U W F y a U I 0 U 2 R 5 L 3 F v T D V w S 0 5 Y W W d N Z T g 0 R m R Q N 3 V Z W k V S R V J F U k V S R W R s a n N J c m 9 J Y U R Q T n V I b V N Y V 3 B 4 a X B E W m F q U l N 1 S G 1 H U k V S R V J F U k V S R T V 4 b U F W M F F Q T 1 l n S 1 M v O G t 1 V l o 4 c X F V S 0 1 z Q 2 Q 5 M 1 Q 4 c E l p S W l J a U l p b 2 l J d 1 d F W D B n R X M 1 b E l 0 O H R l d D l x a 1 J p S U x 5 e k w w V H N w M D V F U k V S R V J F V D N F W U 5 W U k E r d 3 J L d D Y 1 Q 1 R y U 3 p V M n V M a 0 N j b j h Q T j g r S W l J a U l p S W l J c U h n T V Z o R T l v U E p 6 V F V n O W x s d X F z W W 9 h V W d R M D l I T H p q S W l J a U l p S W l J a E t 4 b U F W M F F Q S V l n Y V N Z M 0 p n T W J r K 1 Z 1 S X B R b G h I O X F r a U l p S W l J a U t p a X N G Z 0 Z k R U Q 2 T l p K T m Z U W n B Z a F V B U W p y N k F 1 S n A 4 a k 5 N e U l p S W l J a U l p S n l E b 0 5 W U k E 4 W W R h b 0 J k e S 9 w U 2 p X M m V p T X Z L R 3 B J M 1 R 3 a k l p S W l J a U l p S X V j e F d F W D B B R E Z x e m J o K 0 l L Z F V Z K 1 g r R W d R M 1 Y 3 a D V S a 1 J F U k V S R V J F U 3 V Z Y k N L N k F G e S 9 X Q X V 6 Q W F M e S t O R U V p Q z h z d 3 B n O V I 4 U k V S R V J F U k Z W T U F h c m l C N F F t U W s 2 Y U 5 N T n B S b 2 I y b D R K c V l L W E F 5 S W l J a U l p S X F w N H Z E c 2 x l Z 0 N Z O U J i Y 0 9 x a 3 A x V m h W S F U r b 2 F u d T Z l V V p F U k V S R V J F U k V w Y 0 5 n R m R F R E l Q V 1 l 1 b F R s Z j F L R k d L R n R s Z V V 3 S X l J a U l p S W l J c U x T W W J D S 3 F J c F R w K 1 l q S j F u d i t r Q V J F T j d a R n l L S i s r Z E V S R V J F U k V S R V Z G b 0 1 W a E Z W W V d h a k J U Z U 9 x R X M x d G t Z T E J l V C t I b T Z l R V J F U k V S R V J F V k h a T U Z o R l Z J V 2 x 4 V 3 B n e k R P N 1 B F N V p T N G F B a G w 3 b E 1 D T W l J a U l p S W l L a X N t R 3 d p c W l L e X J 0 a n h O M U x P c G Z I U 1 d R a W h M W m 5 u e W 9 p S W l J a U l p S 3 F u Q m l z S X F x S 0 x F R E t v Z H h T R G E z W n h n Y 1 N t Y 2 p O R X l J a U l p S W l J a U p 5 R H d h c m l L c W c y M m U x e U 0 4 M X V U e E 9 X V X N H M z l x Z T V U Q W p J a U l p S W l J a U l 2 Z G d z S X F v a X N u U E 5 T S D l Q N j N M N D F q K 1 I w U k V S R V J F U k Z V Q m c x V k V W V X p L d 1 Z 6 Q T R 2 c T R F S m I v R V J F U k V S R V J V U l h B W U J W U k Z Y T D N r Z z U 1 R 1 V h W H h 5 b H J 5 Y U J p K 1 I 4 U k V S R V J F U k Z W Q V F 4 V 0 V W V V J S c T B a Y W J G c W w 4 Z X g v S S t J a U l p S W l J a X F F Z 2 F y a U t x S W x N T z V N T H V l V k 1 Y e V B 5 S W l J a U l p S X F w U 0 d L d 2 l x Z 0 p 5 a 3 Z Y U T N E S z R Q T T Z u c H B U b G Y w U k V S R V J F U k Z T b E 1 G a E Z W T W 1 a R F J h a 0 h u Z T k v R S 9 z d 2 Z J L 0 l p S W l J a U l p c W 5 v W X J D S 3 E 1 T k x p T k R E c F h G L y t M N m l a T n p 6 a 2 Z J c 1 R F U k V S R V J G U j F j S T d X Y U p L e k t B e D Q r N G x u Y 3 Z q W k w 0 U 0 J E e n F W U T R 6 S W l J a U l p S W l J a X B m R E Z Z U l Z X S T N U N m 9 C M T V P c U V O c E 9 D Y k N u T 2 h F U k V S R V J F V l Z C R E Z Z U l Z W S j V k N H p J d l o 3 d j h q a l Z J N T d 3 R H Z R b 2 h 4 a 1 J F U k V S R V J F U m x U O E d x N G d x c W R S a n B X d X F I d E x h c H h 4 b V E w U k V S R V J F U k h S L 0 1 G a E Z W Q W x s W D l O R G w y b D B l V n h R T T I 5 S V B G b i 9 S M F J F U k V S R V J G V V h n M V Z F b F l 6 R k R O d z Z w W E Y 1 S E p 1 c U V 4 R V J F U k V S M F l P Q X d T c W l T a W J q U W g 2 T W V X Y V h 4 N 0 d w T 2 h F U k V S R V J F V D B J R 0 t 3 a X F r U k 0 r U m J j U H F 0 M W V a e X F E c H V x R X h F U k V S R V I w W U 9 C d 1 N x a V N p V D l q Q l p t Z z h X b E 1 X S V B F V U p h c 2 F r N k V S R V J F U k V S U F J n W X J D S 3 F K Q X d h T S s 1 Z X l u T j V I S n V x R X h F U k V S R V I w W U 9 F d 1 N x a V N 1 T G 1 T V F h n V 2 x J V l p F b z J W U 2 N p S W l J a U l x S U h D N E 5 W U k p W Q T N o M G p j c S 9 u d X p 3 d X V J V 0 N U Z F d K a U l p S W l J a m 9 n Y 0 p n R l Z F b G t I c E 0 3 Z k l Z d W I 4 S G Z N T m s 1 V E F i S W l J a U l p S W l v b 3 J E W U J W U k J j d E 8 w a 0 9 Y Y V h S N V h F Z 2 t t N m 9 U R V J F U k V S S F J n N G Z C S 3 F J S 1 p E R U R h Y k V h b D h j c G E 4 b m d I Z W h S R G p N a U l p S W l J a U l p c W x n T V Z o R l Z v S X d M Z V R C b 3 p L N E 5 F Z 0 U x V 2 l q S 1 o w S k V S R V J F U k V S R U Z Z e k J L c U l L W X N x M z R Q W l p y Y 3 Z q L 0 N Q a 2 t Q b E t 5 b U Z H U k V S R V J F U k V S Q l d Q d 1 N x a U N u T G 5 u Q l p t Z z h X b E 1 T S U p F T n l V V 1 Z W R V J F U k V S R V Q w N E d L d 2 l x Z 0 N t U E 1 0 d U h z c H o r V n g x U n Q 2 U X l J W G x j T 0 1 p S W l J a U l p S W l D b 0 h C c X V J S 3 N D Z C t E e V l Y V n d B V U N J V G 9 Y c G o 3 L 0 t a R U J F U l B i Q T B H d G N Y O G 5 C V l R r N E 9 V b E 5 U e S 8 x M V N p T W p J d 1 B 4 O G Z F V l B R M G l J a U p 5 Q V l O V l J Q Z V o y V 2 h C e G d Y W G U x V U Z O V k 5 B e k F V Q W l Z a k l C W W N P S G N L Y m I 3 N k o w N m R Q d S t W O H A w N m R 3 d G l 4 W T V H Y m 0 y d X p m Z m Z 1 M 1 h q b m 5 Y Z H c r Z k p s W V p 2 W m J N Y W t T W k 9 3 Y W R N b X U v T 1 l U Q 1 l z V 2 J J R V N V b E p O c 2 Z u N S t j N y 9 j Z H N k b T Z C a 3 B p W U d F e W N P T E d V M 3 p F U k V S R l Z C T j c 2 R X Q x b k d S Z G N 6 N n F T S 3 N T b 1 Z s O W V Q a E 1 p S X F J S F Z t U m t K S m 8 x Y T R h S k V 5 Y 2 l L a W 9 L T F Z x M F F I U j B O T F p 1 M 2 V y V S t P b l R w N k 5 k d T N i Q z F 3 c U Z B d k h 4 O F J n M 2 J o e S s v d n B y K 1 B q N E F B R E 9 u V H N I W D E 5 Z l J F U k V D T W N 1 W D c 0 Y 1 I 0 O G V S Z G V 1 W G U z T 3 E 5 V n F z W C 8 v Z n V 6 Z H V 4 Z l I w Z E d v V W F N R 0 R o O C s v U C 9 Z d S s v d 0 p z d j F E K 0 R m S k 0 z b 1 N K c 0 9 T c 3 N 1 a F N K N 0 N C W U x N Z 1 Z V c E N M a k o 2 S m 9 Q U 2 l n S U l j b F N 4 Q l F E e W c 0 T 1 l n S 3 N s U U V B W k Z 4 R k F H Q m d v R H N K U l F v M U V L a E Z F c D N t a l k 3 d n o 5 Q 0 l p R k p t M 1 N s N C 9 1 N U x p N m I 5 M z J l T i 9 k Y m 0 3 Y T V l e i 8 z Z z d s e j U 3 c D h i M l B I a n N Y Q W d R T 1 J u c D Z P b k p 3 Y 3 A r U F M w O U 5 o T k J x U m 1 K a F k 1 U F V h T l d v R W l V V G k 4 d k 1 U R V J G U i t X R 3 l p c W d D R 2 Z V b V p D U z Q z N n N x c k l N Z n d G W l Z S R V R r S n J G W W p O b X p a K 0 0 v L y 9 r U E Z p O W V q Q y s v L 0 J M Z H U z Z E h n d 1 l O a X B 5 W G t a R 0 J q U n M z M m g x d j F x d 1 p a c y t l a m R t e l o r U G J i N y 9 G R z I r O E F a M U 9 o e E 1 u V H F C c j E 2 N F F D T X c v c l B i d j M 0 O T E 2 O V l o T G k 3 T 1 l i S k t M c G Z q L 2 Z m Z n g 3 a H g 0 L 0 Q y M j I 5 a j h l T E Y x b k 5 6 N X N 5 Q m o 0 O T U y Y n Z K W k l K S 3 B Z S z N 0 e m R F b 2 4 5 M n d w M D V j N m I x N H g 5 L y 9 C S G J 0 b T B y O W 5 N e G R 1 e l l J c z h 2 V z d Z T U V S R V J 4 V j Z I a U l p S X l o K 1 R W V V F W S 0 N 0 U j d m W U 9 n T k l B R W Z 3 Y j h D K z l S R V R r b m x X c l Z t S C 8 v d j F Z d l h v M V p z M m F C W V B C Q U l s R W d 2 Y n Q y N k 4 5 K y 9 a R n p r M U t T c k p M V m g w O W V o U j Z 2 Y m s w K 0 5 s b m 4 w W H o 1 c z F 4 N k 5 B a E p D Y 2 5 v N k N n Q V A 3 K y 9 q a D A 2 Q k F B Y z V J c E p p W U d q U m 8 x c 2 g 2 c l U 2 Z U 9 U V E t v W W N P R 2 1 E e D V N d j d 6 b i 8 v Z z Z O R 2 p r R X F s Q U l E V 3 J W c 2 p J Q 0 F B Q U h E M z d s M E 1 I e j R j S D M z M E V k c T J i V 3 V k S 3 h U K z A 4 b m l 0 Z G R l d z B z d n Z X U j N E L 3 Y y N 2 N N M z M z e U R o Z z B i N H Z y M T Y 2 a G R 1 e m F D Z z R N e G J 0 d z Q 2 L 1 h 2 S j V m T G k v e W N F Q k V S V W N W a H N v c W 9 n c G d N U U V a Q 3 l Y c F Z F U k V S d W F 1 d 3 N C Q j V l W G t B Q U p G S V p G T 1 p W Q k l M R m l 3 b 3 N s b j d w a z J i c 0 d u V E p w d G p o d z h m d G 4 3 O D d M U F A 0 b z A z M 3 J B N T M 2 T k h E O V N 2 W H g r U m t a S F d w Q l l B S k N Z b U l q O C 9 I N 2 0 1 d W R i S G x t U m J x M W F 0 Y k s 0 a G s 4 a 2 d r L z J 6 V k Q 0 M U 5 S W E x s e S 9 I W D M v O W h k b X p a e U 0 x T l J Y Z m Y v O D l G a T l l a k U 4 L y 9 S U V R K a 3 p B Y z g 4 O W g y Z W V l Y 1 p t S G h F U k V W V W V U R l l S V l p D c 0 s 0 V X d h R X B R V l Z X Z l Z W V k V S R l I 2 Y X J V Y X l j b k p U c y t M U k N K R V J V V T V Q Z S t v V W Z y R m l 4 Y 3 h m d n g 0 d l B 6 e X k z a n h 4 U m R M R k Z k a 1 p L V G R z U l V y V m l B a E l R R W 1 r L 2 5 u N X F w V n F 5 Q V N p U k F h R 2 9 v V k s x W T R 2 R T V p W W l K K y t 1 a 2 4 3 T i s v S D E y N m R N R 3 l a Y 3 N R S E J 5 T X p a c z N B e k Q z M j V v M W F 4 Y i s r T 0 1 Q Z l B Y V l Y v a n h 4 e C 9 4 K 0 9 P U G 8 x K y 9 m Z z V q S U N J a U l z O W h z b 3 F v Q X B p T V F N W U Y 5 M 3 R W a G J a a F Z S V V J F W l d O b E p R V W p C O C 8 z d W w 1 d V Z 4 d V R l d z h 5 R k x o O U t B b F M 1 Y k E y O X N i a n o v K 3 V O T X g 5 N U 5 L c F Z p L 2 Z q M D J i T m d B Q V B E M z k 4 Z j Y 5 Z X Z 0 e G 4 z N D R Z Y 0 E v b G t H d U d E Q k F w d G x n Q l p x d F J w Y n R t e k I z c j E 3 a 1 p 5 Y 2 p M W n Q y M k x S b 2 t W b z N i c T F k V X h r W k N T Z W V 1 b 3 A 2 K 1 B I S G 5 z T W 5 U d D N 4 a S s v L 0 l K T m 1 6 Y m g 1 N T k v U m 1 o b 0 t P T G k 0 d E N u V D U 5 a T c 0 R 0 l p S W p L S D V O V l J C V W c r N m 9 h Z X J W c l c y e G J z R m N W R V J H V m g z Z m V l U W Q x N n R T e E 9 i W n I x e T d z M 3 I z Y j R m a k N 3 a 0 l N R 1 R L a 3 l H d U 9 H R E h D c G V k K z d y b m 4 w S z F i T j R T S G g r U G 8 w Y U 0 0 Y y t h T T N a a W N u Q n p y e m 4 y V 0 J O a W x T N W V n M V d v Q n d L W T V 2 R l F x e G F W T G x 4 Q V J F W U V 1 W G J w Z z A 2 W k 5 O c z N Y N z d k M T Y x Y T d Z N k d o b 1 h q L y 9 m Z X h l L 2 Z 1 W X Z 0 N E V S R V J V Y 1 Z o c 2 9 x b 3 Z K b U F 1 M y s 1 M z Z 1 c V Z t d W Z j Z 2 l H a U l o c X V u c j E 2 d G 5 0 Z W h j U 0 V 1 S j B 2 R l F x e G F l Z m Z t c H p M R D Q r S G x 1 M 2 J r V k 1 U Q X l H R G g x c W M r N z I 3 Z H R Z d U h B a E h u b m t F U X d i T n N 6 b V h L M W F 0 V k M 3 Z G 0 x R V J V V W h P e n Z i W W J M c T h 1 W E x X T H A w c W Z X e H I 2 O H Y x c T F i W j M w O G N 1 U k k 2 O G N D Z 1 F C e j U 4 N E Z B Q n c 2 Z E F o c X R S c W p S b z F D W U d D Z z A v d X g y T D E 3 T j l M U z B o Q W R I W T N v N k 9 o a X h 4 T V J F V k h G W W J L S 3 F K e G x K N 2 x m V l N Y e E V 5 S 2 d n Y l N j S W l J a W 9 z c H V 5 K 1 c v Y 1 M 0 O U F 6 Z n o 4 c E d T c D R S Q 0 t z W D Z R V T k 0 S k J h a F V H a l Q x S H p Q b m o z W X Z u M D c 2 d F d y a D Z s V H A 4 T F g x M 2 J K Z X F 0 V 3 J a Q 1 N r b 0 o x N j l h a G N l U E d p S X V M c z l t O X J 6 a W R P M 2 R H M z c 1 O W l 4 e n o 1 W m R m T 2 o w W E V 4 T 0 R 1 b l h y R n Z z O E Z 5 O W V S R n B h b X N 0 e E V S R V J V Y 1 Z o c 2 9 x b 1 B K V 3 d x a X E w a l M 4 Z 0 t J Z D R p S W l v M H N y W D Z m R G p o U 3 R Z Z n l F U j J X b 0 5 a Q 0 l S R 2 l u O E V W M G 5 E S S 9 X Q y 9 O M G V O R H B k R m k 5 Z W p V M m J O Z 0 F n V U N B c D U 1 N k N p Z F B u b l E 0 T m p J e U V u W H E x T U c 2 Z G V 0 d z V z d 1 p 2 U G J h Y X p a O X B C e X h M U E 9 U U 3 F Y W X N X T 0 h U W F d W e F l R S k U 5 Q z d k K z h p c n p O N j l H Z 0 l C T V g v R U 5 Y c G R B Z 0 5 E U z E y S E J F U k V W V T h K c X V J e W x G T 3 N n Y T Z n a E p V V l R W a V Z S V V J V V T F 5 N F c 0 b U p 1 e j Z B N F U 2 U F h v M H F v Z i t U U m 9 o d W 0 1 d E N G M U l 1 c m p M Y U R U Q 1 l E R F l I U 3 Z L N m R P b n N Y V H B V b H k 3 Z G c z U j B k S F E 2 L 1 Z Z d m 5 3 N W Z I d 2 N M M W x Y c T l X S W p J e k V w R W 1 U O F B Y W F g y U F N w R W x v M 0 x n e E J n M G F o S D c 5 K 3 R t T n Y z V H B F b T d k d W d X S l J B S 3 B W Q X E 5 W G c r a F V J Z z V j K 1 p Z e D h 5 Y 0 9 S T j Z 2 Y j d Z K y 9 2 W H Y v N 2 w w a k x B b l R 0 M z R 0 Y X R X O F d P S X l J a W 9 v c k h a Q l Z S Z V R F Q m Q v O V N 1 V D J 0 V m 1 0 V 1 Z S R V I x U 1 E 3 c m w 3 S H Z E K 0 9 J V k x o a j g v N m R r T X R Y K z l 5 Z m I 0 e F k 4 W T R Q Q z Z Y e X g w Z X Y z W H J G d W J P b l F 0 d m I y K z g 5 Z F p i N k 5 1 M 0 x 4 W X N X S U M 2 Z G V 0 a T F h c F Z E d W Z N b W p V T E J v T U J U e j c 1 S k d K a V l 2 R E x M N z l n M z c 1 O W F O R 2 l o Z D N Z U C 8 3 N E F 4 O T g 4 Q U h h d G 0 y T G 9 L Q W c 2 M 0 d S U 0 l R T 0 h U c F l I N 3 U 2 b E R B N k 9 0 c W x a W U R u e j U 5 b n N v c U l p S 2 l T W X J L S 3 F K e m t w b W l n e l h l d n F r c n N J N F F p Z 2 x W V l J F U T F 4 Z D V y T n p G N y 9 4 S D B i b F F Q N z N i d k R L b V h x T n l m O D R V W F h r Q n d j T E R k Y 2 F u V T h j K 2 Z P b l h x W U 1 t U 0 p h a F Z x e F p r T X B u R E 1 R V U Z C U 2 d z T E l S Y 0 x r Z F d W a G F 1 W E x t Q 2 1 K Z 1 l B S U M z d H p l R 0 R 4 K 0 8 0 Y 0 9 I M j h 6 S n l j b E J m b j Q r M 2 4 z M 1 h U e i s r T 0 5 J U 0 V p d 1 N X Y V p U Q 2 J j d l h 2 W D d m d m p N a 0 F p S X F L c W o 4 a 3 F v b k p T b 2 g w Q T I v a X d x b 3 F J c U l h N G 1 w V 0 Q y Z k Z I M E w x Q l h Y e l l 1 M H U 1 U D E 5 d 2 N E R G k 0 d U x R d j M 5 L 0 t C U U t 0 K 2 J X c j E r L 3 l Q T X B L U 2 w 0 O D g w M 3 J Z L 0 Z Z a k d l Z U 1 M Y 0 V I N 0 9 u R G 1 v W G J z M k p r e V l Z R D F 2 T k J v U k h 4 O F B p V V N D Q 1 J N b U l D S W l B b V B H a k 1 I e n p 6 O X Z I W k 9 m b j I r W D R I T E Z 5 e S s v N 0 5 a d W d F U k V S R l Q 1 T U Z s R l Z B N 3 l i b W l o e V R V V V A v Q S t Z a D h o Q W h z N y 9 v c z F F U k Z W T C 9 s Y U x m N j k 2 d y 9 V O C 9 m R m Y z c D J y c E R u R E E 0 T 3 h n c 3 Z 2 T 0 R T V 0 t W U 0 N R Q 1 F T Q 1 F P e n d 1 R l F w d S t W N U d S a 1 p n e F l 3 W j B P a D F r T W h s Y X R H a U J X c l Z x d 1 d n M D R 0 S 2 x T N m h Y c j U 3 Z C 9 O R 2 p S N k 5 S b z B h S W l J a k F y R m 1 6 N E 8 v d m p 4 N D l l b G h q N 2 R T c E V 5 W k 9 u R 2 d 6 V H k 2 W H c y Z z B 3 b W c w M m x W U F B m V F F R N W c 5 Z X p Z Z W V l U V J w e F Z n O T J 2 Y 3 V E R n l j b k t L L z J R U U V S R l J o V 0 9 5 a X F n Y 3 B K O X p 2 M W R W U 0 F 0 V 1 Z S R V I x U l J U Z m o r R W J M V W F Y e j M x Q k d S Z W 5 2 O T E 3 T m l 4 W T B o S V N J Q l l M S V p B S U 1 D Z V B Y c 2 d G Q X J S b 0 V F R G g r U H I x S 2 1 E M z M v L 0 h X d l h y a 1 d k T 2 5 V Q U F B S 0 J B Q k t K Q k V h a k V l Z l B u N G R P c D h P a F E 0 Z V F u N S t Q Y n Q y N j J W M m p a O C t l Q U l E M T Y 5 Z m o 2 T k d q R 0 R W c W x E W E p G Q k 1 U W T E x R 0 N B Q j c 5 K z Z G U 3 F X Q 1 R D Y k Q x Y X R Y W V R B W U V C Q V F B S 1 B S a U c z Y n R 0 b G M 5 N 2 Z m Z m 5 Q c j N s T l N V Z 0 F B V V Z G U k R u d H F F U k V S V W N Y e i 9 H O U h S T l Z N U W J v T 2 1 o e j N x c X F F R W d F Q 2 0 3 Q 3 F p b 2 l v S n R o K 0 p S a 2 4 w d E l 4 c T J z b j F Q Z D M z T l M 4 b 3 V Y b T V t T H Q y c l h X e H d x R k F 1 U E d q V U 5 J U 0 l q R D h R T U h E c 1 R s e T V l e G Z 2 M T Z x T l Z x a D J N R U F n R n E x Y X F G T V d Q R 2 9 I W H I x a z Z m T 3 o w O U h U R X h N U m c 4 Z U x E V E 1 h Z F B u N 1 p K U X J W c T F R c W R P M 2 V H d 1 d E Q W l o V X J p c n M 5 b H d 3 W k 1 v V E p L a U l p b 2 t w Q 1 l E S 1 p U S j R P Z 3 F n N l N k b W Z C K 1 Z O c l Z 0 e m F y W H l R V 2 h i e D l 0 L 0 V 4 R l I 5 Y U h X N j l G L y 9 Y W T B V d m h q e G R P O V B S M k 9 R M G F q M G V X Z D k 4 c U N Y c S t I W H E 5 M 2 F l b W V Y c S t I U U N D Q V N G V C t q Z W l K a U l q S W M x a F p S V l N H Z F B s R 3 R 4 T l Z B a U V R L 0 Z E N W J s T k 9 S R V N W d z h h T F Y 1 R 3 I w V 0 p 5 Z E h 0 U G g r S l V S U 2 F x Q U 1 E T H l 3 d G V M a T Z G Z E h V Y 0 V S R V J W V z B W K z l z S V V U V 1 h j Y W 5 R N 1 R t S 3 h q S 0 l w R 3 h X U l V S V T N h b j F l c X c r Z X h G Z D Z v V 2 p S Y T B n V D R k R F J F U k V W R 2 t 4 V 1 V W V V J v d z Z F N 0 t 2 d X A r c 3 F 0 V 0 t 5 L y t J a U d x Q 1 R S Z V R r S 3 Z S N H M x T 2 J U d 2 R D a E V S R V Z H b H h t U V Z V U m 5 K d X F L R 3 l i M i s 2 c E R Y a z B E c 3 k 1 Y 2 h F V k Y x W n p L W j h Q M z V T M 2 l r V G 0 w M E N W S j R P a H d p S W l L a V N v M 3 Z r b 2 5 L Z 2 d u S U x N R V N 3 S k F X c k t v a U l x b 0 p q c W V s S T Z O Q W p X Z W F O Z l o w S 0 V S R V J F U 1 Z I c E 5 W U k d V Z 0 4 w V U R m Y U h S c l R t e U l D L z Q x R 0 t q V 0 N L a W 1 t Q j d Z a k o 4 e F d M M G J s V F A w N k V R R V J F U l Z Y c E 1 W a E d W Z 2 N 5 T D d G V k Z S R V N P R m V y M D J I U H R C d m 8 z Y l F T d k N 0 N X B q N G l J a U t n c T R t O U 1 S S 1 Z V b U t G S F l h Y m V y V G x p W H l I O D Y w d k t L U 0 l p S X F w T W R p V 2 5 R R 3 N 3 S W p Z c X d 0 T 2 h F Q k V S R V Z V S l R G W V J s V k t K Z W x V M T l 5 N k h T S W l J c U R M N l B m a 0 d R b j I 4 O F Z C d 2 9 L Z E R J U 0 l p S X F v U 2 1 L d 2 l L Z 1 d E M W 9 U Y 0 Z J M W J j d 1 F p S U x B S m s x V k V S R F d C e m 1 E Q T h W d n A 2 T m F 3 c n F k R E l T S W l J c W 9 5 b U t 3 a U t v W H N x M n J B N U 4 2 Y 3 d N W X l D R V R s R X c 4 U k V W V X V 4 O V B T b 1 R j Y U V W T X Y z T k 9 o R U J F U k V W V V p U R l l S b F V M b V p m Z V h B Q V k x W T F V V k V W R k 5 j Z m h H R 2 9 R Q 0 F U c U Z o M 2 8 2 R k N J a U l x S X F n O G t x b 2 h M S 1 Q 5 T k J Y M k I w Y T Q 1 U H F C a l N B S l p W R V J I V k Z J Z H Y z a 2 I 3 c 0 Z y d 0 Z u d D V P a F F p S W l L a U t v U E p L c U l T e X J y a W Z s V l Z j R E 5 a T 1 V S Q 1 J F U 1 Y w V z F W Q V Z M e W x G d 0 N T R V J F U k 9 R b U p x d U l T a 0 N 2 T m t G N V E r d l d I S k Z N Q V A v N j B u S 0 t p S W l J S 3 B 1 e m R 6 S U F B T z N E Y W 5 r N E V p S W l J c U t x a G N r c W 9 o T E l M a 2 x W V l p R M 0 l D a U h Z S W l J c U Z M N k t 6 M F R J b 0 V B T F V J Q 1 B S M E t F U k V S V V p Y Q 1 p C V 1 J 1 M H h B W n F L Y n l T b 0 J F T m l V a m R X S m l H c V M 4 K 2 t a Y U I 0 U 0 N D O G h m O T B p S W l J a W N n Z C 9 l e U p 5 a 3 p K V k M 0 U G E 1 T m F j Z 0 F a U 2 V N b F l W a 1 Z F V k Z N W V R T W m N 6 T W h H N j l B U V Q 0 Z E N S R V J F V k 9 V d 1 d V W G t w c E k w V m c 5 a V k z V W l v a H J s V 3 E 0 U 0 J w T U p 6 V U 9 D U E I w S 0 V S R V J V W l h E W k J X U k c z U U Z S d V R m M H J r M V J 4 b 2 d n a z h 0 Y 1 R s R l J F U k V s Z E d W c k J 3 Q V F H U m d n S W N q S V N J a U l x c D Z t S 3 d p Y 2 t Q M k Z i W G J j N E t i c 1 Z j V k V W R k 5 j e V V y Q n d J Q W t Z S C t u Z z Z G a U l p S X F N c G h z b 3 J J R G R s W D N V d F d D V V J B U U F T W E F C S V I x V F R K M l h s b 0 d D Q m 5 j M 1 V p S W l L a U V 1 Q n Z V R V F 1 V X Q z V 1 F h O D J 1 a l V u b 0 p F T V F x O X l D b 2 l J a U N x d D Y 3 b D V h S 1 J n V l J V U k V S R l J T V E J a U m V T a T d D V D N s d 0 F H U n J L c W l v a W 9 w a k V Z a l V q S n k w Z k R B T G 1 u U X l F a U l p S 3 F r c G l z S W 5 L Q l V R L 2 t w V 2 p j b W l Q M k Z j S 2 5 G c 3 V x a U l o c W 1 0 U j h G W X d t R X h v d 1 d V V k V S R V J V S W t 4 V 0 V i a 2 c 5 N W 9 h S n Z k V 0 F D S 2 9 L U n V y R X h I V l J O Z H p s Q U N B a G d G Y 0 J r a E V S R V J V R W t 4 V 0 V i b W d S R X N B b T N B S k l C R l J U W F F q T H g 4 Q V d G b E Z S R V J F V k V K T V Z o R V Z R N m N 5 b 2 p C R D c 5 W W N l V j B K U k Z K Q k 9 V V k V S R V N W M l M x b F B z U k N J W U p r V W s r S F F r U k V S R l F s T V Z s R l Z J e X N L N F Z 1 e j J G a m R T S 2 l t a X M x W D h X c U t p S W l J c U p T W U x L S 3 F C Z z V T Z T Q x V m h k S k J a R F h r N V J U T k V S R V Z O b W w 1 d V d q a n R 6 W D A y R V F F U k V S V l Z s T V Z o R V Z J Z i t X R G 5 x M W U 1 M 1 Z G W T F s Q U Z j Q U V o S F Z X R G Z 5 O G x I W G o 4 a 3 F J a U l p b 3 B K a X N v c W 9 D T m w v d T k 5 W V B Z a U 4 x W W 1 J Y X F 3 c 3 R R W T Z v e E h o T m J p e U t q a z V H V W x K U 1 o 0 T 2 c 0 a U l p S 2 9 3 T D A 4 S F F G U l p H Z l V t N U t X N H R 3 V F F P O W d M R W 4 5 U k 9 V V k V S R V N W W F p w U 0 J R Q U k 5 M 0 J s b F U 2 b l E w R k J R Y W 1 2 S X h R S 0 l a Z W I r M i 9 0 M 3 I w Y k o w K 2 V 4 T l N w V X l F V W 1 2 L 2 V t W n F h a X Z E d 2 N P d G p B R m k y Y k J r R U F n S G 1 6 N T l 2 U F h i M z d s M z Q r U G p B M T d m b U p 2 R 0 l p S W p J Z F V 4 V 0 V U b V J s N k l G V E 8 3 T l l X T j F J c U t h N 1 c 2 Q m V W T 0 9 V R j h m a j h h e G U v Z H V m U H J w c D Z X K 2 p s d 3 V 4 K 2 J O b X d F Q U J R V U Y y T E 5 u R C t S e U 9 j Y U 9 I W X Z z N 0 d 5 T U h q M G F R N F l N U V Z 4 Y 2 5 I V 0 9 T c V Z D Y U d p b z l m R 2 R P M 2 N 3 W m N v V T F L N W R H e D k 5 O U Z H c F l 5 S W l J c U x x a j h r c U l p Z H l y N 2 0 z Q k Z B Z 0 J B S W l t S 3 d p S X F y S j d x a k 0 x V X k x Z m I w O U d r Z j c 5 d T B 4 Y y t a T X A r Z D M 3 Z H F G R X l k T 1 l O e T R j Z k Q z O T N j N l R p d 1 d X e j k r N X B s b m t K a V l p Q z F i d H F C K y 9 m c U l q W T N G c z g 4 K 2 k 3 V n I x N k p s e T V i b z F L a 1 R B T 0 R t e l p 0 b z N y d z V B T 0 R p e F l 1 W U 4 y O G V 2 T H k 4 O E 8 5 L y 8 3 d U 0 3 b z Z J a U l p c U 9 5 Y X J p Q n d 3 Y U U z S X Y 2 M X p h N D U v Q X l t R W Z F V V J F Z F Z v N m Z l U 1 Z T S G V u d j N q U l h o N E 9 N T E R 3 N T J l W D d O b U R W c T J i S W x u b m 5 u R 3 J l d U 9 I e j h l b H k 1 Z H d x N W R 1 O U M v Z j M r O C 9 Q T E x P S F h x R k p Z d l g 0 N k h I M z R Z M T Y 5 Z m g x S 3 B S R 1 J r S k F E Z 3 d J R U R V Q 2 d V b U Q 5 L 1 B v S 0 N n a 3 A x V D B S R V J G U n o 4 S z A x a 1 F P N X l S c T N s d 0 F H T k p L V 1 R 6 Q k V S R l J s c E t z S 1 V k d l h H d 0 t C N T d l R l Z h b F V 5 T X p N d E R 0 K z Q 4 W U 5 w S 2 F t b 2 0 v Z n Z r a E p T W E U 2 W H l 3 V z J 5 V z h w R k l w R m l 4 W W d N R E F R S W h F N W g 2 T m M r Y k 1 n W S t Q R D R S Q 0 l i W n M y U U l B V 0 x 0 M k x i e T l 2 Z k h h Y T Y 5 Q n E 5 V k N K b V B s T V J F U k V i b E 9 Z R E t a M 0 h 4 T F R s V D k v Y j B 6 Q j R V W m V w Z k h D e V V D T k I 4 U 0 R I a i t 2 U W t S R V h u U W 1 G L z N R V 0 1 3 W U 5 X Q X h 6 M G R D b m J 1 M 0 Z t c U h s S G g 0 Z U g 0 O X R 0 d l h S N i 9 k Z X R X T E Z t e U J M M T Y 5 W U p T c W N U e D Q 4 Z l J v a 1 V M a k J r e n h y b 3 N r S W l J a U 1 n V n J L d 2 l l b 0 M r d 0 9 o V 2 9 n b 0 F G S T J r V E Z R U k V S R X l D Z 2 9 S R 1 J q Z z Z U Q n N M R n U y R E g 1 K 2 Z n Q 0 F 5 W k 1 u S X p v N k d 2 L z N m L z l u U G E v U m F Q R E t L N j l n d 2 9 R S m V P U 1 J S d 0 F B e T V j d n g 2 V k x s d 0 F B Q 1 F r S m 1 E W n R t b l Y 4 Y k d 3 c 1 h u d n R O Z X Z q Q 3 h j d T R Q d n Z 2 O G V K R X l m U W 9 V T U h U S j Q 4 R 1 J L S k J I d j I 3 T U h T c F V z e G Z 2 e D Q 5 T z N i R j Y r K y t p b 0 N B d 0 1 y N H B h S m l J a W 9 p b U 9 5 a X V n Q k 9 j b n V O V l l I Z 0 l C R 1 h O N U F S R V J B U m 9 F Y W o 5 U U 4 4 M 1 F Z T m 9 L Q 2 d o Q V F Z R T Z n a V V R a S t Q a j R v R m F 0 V 3 R i e m h Z W G 1 I U X p s Y 3 J u M X V G V D Z 6 O U w y M n J W c j Q 1 V l h Y Z 0 V B c k Y 2 O U d q c W R 1 Y W Z q O G V Q S H N Y V H B V d H k 4 Z V J O a X N S a k R o d y 9 I U 3 k r O W h E L y 8 v Q k 5 C U V V I b z N i c z N P b m J z a U t W T G w y T F h y b D F J U 2 t y Q 2 w x O S t X U 2 1 X U 0 J J U k V W S G x 4 b V F W M F F O e W t q V n V q Z m Z 5 R W N L b k Z s O U t S R V E x b m Q 1 b 1 J M N U 8 1 L 0 h t N n N X N W Z m c z J U c D A 2 W l g y c z F X c U x I Q j h j S E l 4 Q m d 3 W U J B T m F 0 V z J j O T N x W k 5 H e W d V Q 2 p 6 N j Z L T 0 l q W T F G V 0 p n N V N m Z m x s M T h p T 2 p v Y U x W c T B R R U J B Q U d i T W 1 J R m V 2 W H J C M z k r Z m l T b 2 l J a U p 5 Q 2 Q 5 a E U 5 M U h r M k 9 B S n R m Z z F o e E Z S T 1 Y r V T B K R V J C W G o 5 c j J k Q U l O O V N 2 Z H o 0 V m E r Q 2 1 u N U J V a F R x b k F y W D R W Y l N o W G t F a k V t Z D I 1 Z k Z t R m k v L z c 5 T 0 h 6 N G N L b X Z J N V Z L O G Z y c n I w T 2 h V Q 0 E w T k 5 S N n Z M Q 3 d F T j d l M 2 p a a l J T S V J R a 0 p D U 3 Y y Y 1 J F U k V W R E 1 3 V 1 V W M G 4 1 e H I 3 a T h C V k V S d 0 Y w Q W l J a k l 2 Q V F T Q U V C L 3 Z Z a 2 J h d T V X d n d y S l R G e E I v L 1 N i e X R U c W J j M k Y r U G 1 n V 1 Z I Y T l u c D U 3 N 2 p u c n N q N 0 F u R n l L a l k x M S t 6 c H F 0 U n J U c D A 5 S F p H U W t G a T V j Q 0 l G Q U F L M V d D N l Z T Q 1 Y 5 Z l g r d T R x M W V 2 W X U 3 Y 3 V X a m R 1 a l V X T E Z o U U p 2 Z E F S R V J F M V J 1 V F Z V V D N j W G N K b 0 V 3 a G d q U k F W R T d S R U J G U l Z a S l J Z T z c 5 R k 9 M d G V y T H F S R m 8 2 M W w 5 S V J Q e j F W Q U R B M D A w Y j R l S H d V S V Q 3 K 2 F L T z N I Q X h S U k V B Q U N B Q V N V U k J W Q m Q x L 0 h 5 T H V Z T G 5 5 R 1 F 5 d l B M S 0 s x a T h l R E c y Y j k r T z J O a F k z T H g 1 R X d C d z Z O Q W h E Q j g r S E N r c E t a Z z V j e V l V Q 2 d Y Z W V 1 c 3 R E M G R N U k V S R V Z R V 1 R W V V Q z R k d i b 2 9 T O H d 1 a l Z I M F p o T E F J b U l 5 Q 3 l y M E Z 4 W k Z l e E N 6 e X F s V m 9 j c H Z 4 L 0 V 5 Y l I w K 0 l u R m V L M T l T d 3 h 2 M V F 4 e W l i a T h 3 M F J T V W h K K y 9 m V l g 2 M k 5 M d y 9 T U 2 V Q c n B w N 0 Y 3 O T I 1 c z J y U U o v Z n Y z d C 9 i Q 1 N r e E 1 4 T V d M R j d G d D J 6 Y U l 4 V 0 o 4 O U 5 G S E N B b 0 t L b l h z U k V S R V Z E T X d X V V Y w V C s 1 M T k 2 c X F B Q 0 N n S V p j Q U V o R 1 J X Y m J h L 0 h N a z J M d m 9 u d z J Y T T N N d z V m Z U R V R 3 E w b U 5 Q d E V R e G 9 H b E V S N F Z s Z H V u U U p 0 M i 9 m d G o 0 M m 1 V e H V Y e U 1 0 T F E w N 2 Q r N U V Y R n d j W n M 2 Y 0 N U O C 9 Q d 2 d F Q X V 6 W X N R U H Q y N 2 V I V 3 E z R 2 t p V k x z S E R o U W h R V U Z O a n N Q a 2 h F U k V S V U h D Y X J p T z d K U z N F d l d l V V R L b 2 F Y a j d D Y 2 9 p R W l v c W 9 t V z Y y Q l h D S X V j c 2 U 3 e T V r N U d Q M 3 J Y c 0 F F Z k 4 y L 0 Y 1 b 0 Z L e W 9 3 U X J Q K y 9 m d V h x b W Z W a l J z M 0 1 I S G l S T l N 2 W H g 4 Q X J M c 0 F y b H E x Q 2 l r c E t S Z z F h a F I 4 Z k h 3 d 2 F k S W t y R n E x Q 3 V Q R 2 p T d m J H e U F p S X F K c W o 4 a 3 F J Z 0 R x T E Q x M D d p N E J a R 0 4 x S W l L N l Q z Y W h H b 0 V 5 N T B z Q T Q 2 K 2 5 Z d T Z C b 3 d q M z g 4 W G N i d E V l U 1 Z T V m h r N m 5 R M T V l S G s 2 Y 0 9 J R 0 l p Q W h N b X p Z T m d M b l I r d k x s e T d G d D J 6 Y j A 3 O T h m M G R I U k F J Q V J J M G J n d S s r K 1 E x N W V I a V p P b k d p M 1 F 5 Q V J F U k d S T T B 4 V 0 V R S E l U Z E c 2 U F N l Z 0 F a T l Z S R V Q w a j J 5 M U J r R k 9 s Z 0 R l e W x k a H l 1 O E g w V F J J Z 1 d Y O W U x V k l i e X F M R j E 5 O D B m c X h X c T N H a n o v K 2 l N M m J O O X V O K y t D R E Q 3 Q m 8 w U 0 l B Z 0 Z h c l J l M 2 F 0 V z N P S H o x N k Z F Y W p F Y z J i T j h m O C t m T 1 J t W m 1 K S F R 0 M l l P d l d y Y 2 p O e l V X L 2 Z 2 M 3 c 1 c H R 2 V 3 N l U E d E R U N L c F V L b X p k d n h v V U x G O U M v Z j M v M D Y 5 Y 1 B 3 Y 0 h C N V h T b l J F U k V W R j B 3 V 1 V V R T k 1 Y 0 E r b 2 F K S V p R N F g r W k J S R V E x V D d a Y W c 0 W U J j b 2 Z u N W g w N E J q K 3 h 1 T U l U V l F B d 2 Z 2 e D Q r U G o 0 d U R W b j Y 5 Y X R O b j J 0 Q U N B b U p n W W p S b 3 p B N E 1 H R F l U U W F N V z N h T k d S b V p x S i s v Z n F Z T 0 h F a X V u V H B Z a k 5 l S U J E Z z l k Z G Z S L 1 B t e m Z I V l Y x O W g x Y X B W Q 0 F z T F E 2 O W V 2 V X A 5 V D B S R V J G U z l D V X d s N m F w S l Z J M W 9 j Z z I 0 K 3 I 5 c 3 Q r Y U V k L 0 p E V U J S M 0 F p U W l v b j g 4 L 3 Y z U D Z C V l J I e k 8 3 Z E x R N X Z 2 M U t N d V l k T 0 Z i a H p k U k 5 K a E 9 N U m l O R U l s R z V Y R D h 4 T V J G c X R S c H Q y c l F w Z H F 4 T 3 A 4 U F p z M m Z S c 1 d Q S F l z Y 1 N F U k V S c 2 J L S 2 F q e D N x N m 9 B d 0 w r Q n B C d 2 l J U 0 t p c X N w a 0 1 p R k h v N F Z D W n J z T V V L b l Y 0 Z U 1 q c D l F a H J G Y U Y 3 L 2 9 u R U F q S 0 x W R U Z B R k Z S V V M 2 U E Z Z d k Z U R l F S R V J H U n k 3 a V Z H Z F Y 0 N 2 l h c n Z F T z g 0 Q 1 h q U z R l S W l Q N m g x T 2 9 B Q U F G U z J 6 O W 1 6 R H R 3 R k R B Q m M 3 d E h l e U l z S W l J a W 9 p c U o 3 N 2 l w U n R P c G p G R G 5 H T n l h d z h i c V J F V D B v R H l O Z W F P T 0 F P a y 9 Q e U 1 1 W i t Z Z y 9 u b 3 F u b T h W a F R w K 3 Z w N E t q W W l J a U t q S 1 l i S 0 t h c l R j N n l W W k F z a G t G U k V S M m N x N W w 2 e F N 5 U D Z w c k Z w M z R U T D h 4 R 0 l N Y j l Y T V U y R V J F U k V S V l V s T V Z s R 0 5 s b m Z E d l d T V k x O Q U x Z b C s r Y k l p S X l G Y W V 4 d n p 6 e E Z K W n B k V H F F S D g 5 R l Q w Y T F h M 3 c z Z i t J a U l p S X F q c S s 2 N l l h U z Y 4 M m 9 q Q k Q 3 O V l j T m x Z b k l p S k h j a T N M Q U 8 5 V l Z z V m Z 2 N G w 4 c l E 3 U H Q y U l Z G U k V S R V p H N 2 1 L e W l H a X V 2 Q k V z Q U F 4 c H l D U 0 F S R W R u T G Z h Q m 4 x Z m J F W k l U N S t h Q l p z T U t U W V J F U k V S R l Z T V X h X V V k y V m Q w U H I x b m l w d n d n U 2 V m b H R B V T V F U k Z W W H J 0 c j h C e E Q v Z T B 2 K 1 R 0 M i t p e D R O N j N r e U p D S W l J c U l x a T h r c X F w R U 1 X a E 5 V Z D N S d X p X R m p k U 0 l p Y 2 l a Z n E 0 T 2 Z S Q X l C U U l E N D Y 2 a 0 F n Q j R O N j N v N E t p S W l J c U t x e W N 2 V E F S Q j V n d E x O e H V v Q S s x V V J s Y 1 N S S T B k d z R N Q U J K Q 1 V s d 2 Q v Z k g y Z k 9 u U E Y w U 0 Z T R n R X M 2 J G a 3 F s R X B H U m t l a l p z e W M 2 Z G V y a z Z a Q 3 N j a l V h S 0 8 0 d E F U e V J s Z z R B N k J n Z T Z z b V F p S W l J a U t v c 0 p x d W 9 S b E t t d X J j R V V P d 2 p o Q 3 l R T H h j a W Q z e n l 5 U 2 N 3 R 0 F 4 b z E 2 N G R C Z z h l a k 1 q S V N F K 0 h S T l Z B V W x J U 2 t w S 1 N z R 2 Z Q S G h 3 N m R B Z 1 R K a 3 p 3 Z E V n Q W d G e T E x d H B j Z m Y v M V Z I U n Z 3 S 2 9 x S W l J a W 9 w T G l 1 M i t x Z V V 5 Q T h w W j d 5 U 3 A v T m x Z b m N z d j c 3 N y t Q M X E x Y j Q 1 b G 5 u d k Y w S 0 Z U T l J F W k d J a k l 5 R W 4 z N z l z W F B Q L y t N R H o 3 N E F O T 2 5 U L 2 Q w V 0 1 q V m F C Q W d s Z U p X d m d w c C t T b z g z e k x L M H l F U k V S R V J W V m 5 z V 1 V V M W p 1 c U 9 E a W F E Z T N Q O D Y z R U p J S k d y U H Z u a 0 U 3 U n A w N G F K S 2 l w M 3 p 6 N z d M S m 8 x Y T R i U F A v L 2 M w N k V n U j Z O R m d G U 0 N 4 T X d j Q U V B V W R 3 R W t J a U l p S 2 p F b X E 2 a k d j W G N K b 0 Z B c 2 d F O H R j V G x G U T F T O U h E b H l C Q W F E Q W J H e H N a N E 9 o V 3 F J W j U 5 O U Z v V 0 Z o V G g r L 0 x o S D Q 4 a F Z h e E F n a y t K e V p q W U E 5 c X N p S W l J a U t n M G 1 x N m p H Y 1 h j S m 9 M e U 9 C Q k N V V X p C R T F j e U J B d 2 Z R d G 0 x Y l Q 0 Z E J O V X k 3 Z H U y d 2 Y v O S t q e j I v e V d T Q 1 V x d E R n R l N D a z J u c G F C c k V x a W 9 p S W l L a T B t Q 3 l p b W 9 V W G I 0 U j J q e j M x Z 0 R L N j N J S k l K R 3 J r c E t T M k V p Z E t s e V R K a z F 3 O W V w V m p 6 M S 9 y c 2 I 4 U j V B Q X F R U 0 p X V G w 0 b U Z W V l J F U k V S S 1 h D W k J Y V k t I b X B H c m Z u e U 5 t d m l z a G x j c m 1 j e V N x c W N F M m F O S U d m b j U v S G 5 q O U h m Z T l u a T B D Q W Z L M E 9 6 Z G l 2 a W 9 p S W l L a F V t S 3 l p R 2 l Y Z n p Y N V Y z a U Z l R U l x N U J w R E l W V 2 Z Q b n Z W M E N G U k R l Z k p y T C 9 0 Z X N r c D V y O E l x S 2 l q U V k 3 R V F F U k V S V l F k T V Z s R 0 5 Z V E t Z Z H d K M E I z Y 0 J K Q 0 t p N G x p U 1 Z l b X F B Z 0 J n W l J V U k V S R l J L V E Z a U l R W R 2 Z w b 1 d K c U 4 3 Y y 9 6 c V N z c 2 5 H Q 0 l p c W p h e U N 0 V U F n R n Z L Q W p a W E p 5 S W l J a W 9 E V E Z a U m p h R j B j d 2 1 n b D d j U U 1 v V 2 9 u S 0 l o S X F M c X d 0 S 3 p T b V B R U X k 0 U m V 6 Z 2 F J a U l p b 3 F x U H l T c X F N Z k p 1 d U 5 k Y 2 5 Z M 1 Z p W W p J R m R s c U R S U l N D V T d k d n N 1 Z E F J b U l p S W p L Q U p O V l Z D T 2 9 z L 1 V 3 Y U V 4 d X p a S F h a Y k t L a U l p S 2 w 2 M 1 d R Q z R 6 L z h 5 b 0 k v Z j F j R F J F U k V S R V Z S K 1 R W V l F q d U x z R V V D Q U U v T U t a c k N J a W 9 1 S m x G c X J o N 1 d W Z S 9 o Z n V 4 M l F W R V J F U l V X a 3 h X V V U x U X Y 0 d D k 1 S l Z 2 b U V T Q 1 B q c U l D S W l G N l N y Q 2 1 B M G 1 u Z n d h Q l l j N k 9 G b 2 l J a U l p S 2 8 r d m g y b m F z K 2 9 C d 2 9 5 O U c 3 T j R S S k F J a U p 5 V m J x c U V G N G l J Z n p F W W p a W U p 5 S W l J a W 9 E V E Z a U n R h Z T Z v d 1 h j Y T F j R i 8 v c E 1 W a E V S V W Z I e X R U c G 9 E Q W J r Y T d T S U N s W j R P a H d p S W l L a W F v S E p L c X I y V k d r N n Q 4 W k x B M F R 3 O H V a T G c 0 a U l p b m U z b 0 J B Q W t L L 1 R z N 2 s 2 R V J F U l V S b m h P M 0 t x O X Z K d n U 5 Z X Z 5 c T h P c T Z x S U t p d U R 3 W U R 6 N T g v a j B x V k x E b z l m d k h p e D N K N 2 J h R F N p c 0 x B U W F y V z Z 4 T m Y 0 N j Y r L 2 t K e W N Y T 1 N Z N 0 9 4 c z N M N T l H e n F k Z T R u M n l r S 3 I x Z U w 4 K 2 Z O S V N F a X d P W j Z m b i s r a G l N c F h X c j R L Q U p D a j F y Q z V P a E V S R V Z F W l l i S 0 t x a l d E e G d S T n J z R 3 R P W D V o V E Z Z U l Z W Y j U r Z m 1 Z T 0 h F a V p z K 2 U 3 Z k Q 0 M j I r L 1 h X N 1 B u W l N V a E 5 q W V d J d 2 R P N 1 p F O D N O e m N 6 R m 5 6 a H l N R 2 p V S 2 h 3 O G Z k a n B 1 N G N L R k d E R m l C S z V l d m V y d 3 Z O R m 9 o T W 5 r N X R y b U N u V D M 3 b D F N b k R n U j A 2 W k 5 z e D Q 3 Z C s 0 Y 2 5 u L y t l Y X h j d W J M S 0 p 1 R 2 N T V l d x W U l J Q U F K d X J F e E V S R V p V V k w w O E h R R l N l b E c 3 d U F n Z 0 I 0 Q n Z H N X J o R V p N K 3 k y N X R J S k N y U i 9 L V k x s M E t w V k t K N z k r N k l p W W x 4 Z T c 3 S l p N S 0 J B d 2 V 3 W n M w Y X h N Y k d Z d U R B Z 1 R i b m h 3 M G J o d X p z N 0 J M R j V z a C 8 v L 3 R m U k V W R m x j b T F O Q m 9 O d k x 5 O H N H N 2 R P a H c 3 Z G d 4 e j V z e E J l S G g 0 b V Z 6 Y j A x T H o 4 a U V X Q 3 F B M 2 1 s a F p S V V J F U k Z S R 2 1 L e W l h a T A v e m I x a 2 x V O H R N U V N z T n l T c T l z N m N P W U 5 y M T Y 0 V k 8 2 N U R o d z V v M E t B Q m d I K 1 N W V U t o K z k 4 a z R 1 U G p z W G Z 2 W G 9 T R m h X S G l 4 S W t B Z 0 p T V U Z I e i s r Z W Q 0 O W R W W D B i e D V j N m R 6 V F N Z V G p o d z V n a l Z y M W l B c E t R a 0 F z S D M 3 Z G p 6 O T l O U H c 4 d n J u e C 9 n V F R 6 e U J n b 0 t D S X V N N G N l S U V i d H k 0 Z 1 g 3 O S t z S E h 4 N m Z J c 1 F w R j J U V U w 3 O V N w R T c 3 O D h r d k 1 u V H N Y U 1 V s S m 1 E e D V N b G F 2 W G c y S n B P c F h z d D V V N X N O U D d J V W N q U m J O M k d D Z G l J a U l x R X d 3 V 1 V Y V l d y N m J s V l Y r N G F 5 c U l 2 S z B M N y 8 4 R W l r c E t R N 1 A 2 Z l g 2 S X V j V 0 Z C U m d 4 b 3 d a V H M r M 2 J k c 1 d 3 N F l O d z U 0 O W U v R G J i N z h W R z h 1 V U t W T 3 N 5 U 3 J M Y z k r Z k l I T E Z y V n U z O E 5 s b m 4 w R W l r V 0 Q y N 0 5 u d z l U V l g z N l N s c G V I Y 3 V Y T 1 l Q M z g r d n Y 3 N m E 3 d m t r V n F 0 e H R h d F c v S H p 6 e j h q T l R V V k F G Q 3 Z Y a j B N R 3 p Z T X Z Y d j N 0 b 3 N q T G k 2 d T J G Z 1 d M R m l B R 3 p k d T R N V V h Y M F J Z V 0 p o Y j k x R m F Z V 0 Z o K 0 9 5 e n o v R F J S e C t o W D c 5 K z F T S l J C U U R Y Y 3 Z M Z 0 p S U 2 l h U k F U V l d V a E t T a 0 p E U n M y Z F B 0 M V Z w R 1 N r N U 1 S R V J I a D Z U Q 0 t w Z G Z y S y 9 Y b m t Z a U l x Q 2 o 4 Q 1 V i V m x p Y l h B S V B H d m I 0 d T d G Z E Y 1 S G t K Q 1 F s M k R k U m R a V E F Z Y 0 9 M R U N h Z m 5 M W W 1 p e n A w N 0 l 5 Z 2 9 5 S H A 4 e j U 0 O X V I U G 5 E c n A y N 1 d w T l R n R k F a R 1 N r e m J V Q l F D e D J Q Y W 1 k b F p X R m 1 U T m 5 R c V Z T W W N h T U d U Y k w 2 c U t q b y 9 I M D A w L 2 p m L y 8 3 S D V Z c 1 d Z S 3 B V N m Z h e k o w e F k 0 Y j F P W n M z Y j Q 3 Q m d 3 Z m p z Y 2 N l Z z h s a 3 N s b U t t S k t T Z 3 B F a l I 3 b 2 N F d 0 N N R 0 R I Q 3 B Y S G R 1 M 2 Z I c k Z t e m 9 G S 3 B N R y 9 l U E p m b W F E U W F B T 1 p H N n c v Z W s 4 W E d q U n V 4 Y 2 V O R z Y r T 3 d z R E J N b W p U S n B l d F h K b X E 5 S H R k e W x a Q k x K S l d 5 c X V x N z c 3 N k Q w V 2 p F U 3 k r O U J J S E E z R m N y T 3 p 2 Y n J a N W 5 n W U d C M X J t N 2 R 1 M U N U R X d N L 1 B 6 O E F K a i 9 I N 3 R T b 1 F p W U t 4 S 2 J O R 2 x T N U p q T X p F e T g v d n J y N k 5 1 M 0 w 2 W k 1 t Z U p 5 a k J a N W V Y a 2 w 3 d W N t b F V v a G s 4 b U t I Y m Q 1 O D J a O C t l V 1 h t R E 5 u R H J w M j d W c W k 1 e X F 0 N D h l U F k r S E N o V m k 1 Y 2 l Y a 2 N y b k R N Y X R Y c j h i a H c 0 Z n g x V m R m R l Z r T m 1 w M m R q Y X l z c k J M R k l a Z k x F U m 9 h V 3 F L N V J F U k V 4 V 0 d 5 a X F v d G Q z Y 0 J G S W d B N 3 h D K 0 p J Z z g 3 W U 1 Q U G 5 C Y V F h V l V L d k h L S z Y 4 N G 5 T d V h 5 N 0 Z x M V N x b j V 5 M k p w a T V k d X F C T G x 5 N 1 c 0 e G N 2 W H N T Z E 8 z Z l F z M m R Q Z E 9 2 V 0 R Z Q z V J Z n F i Y j c 1 c E h h U F Z t c i t u W E w 1 O E d T K z k 5 S k x U N T J q W H J o M G 1 U W n F F N U 9 S a 3 p K N D l H M 2 Z 1 M 0 V I M z d 0 M V J 0 M j V k b k R o e E F 2 b j U r Y 2 p M e T B O Z V h w N D F H Y l Y 3 O T I 1 M D Y 5 W U 5 u V H Q z d G w 1 S E l C Q 2 d k K y 9 l R 0 R S b 2 t F M l M 2 L 2 p 4 N D F p N m R D b U d E e C t P U G 4 z N l d J O E h C d 2 V q W j g r Z V R 1 T U N n R 1 B I a m l F b E p R V l B Q Z l Z V a 2 N z Q T A 5 U F R j Z U R B Q W V 0 a n Z W N l A w N m R Q R j N u d E J 4 b U 5 S c G Z u T k d 6 W T B L M X J W e F l K R 2 R r Q U J G Q n F 0 W W d L c W 5 6 T j F m U H o 4 N 0 Y 1 O D J a Y 3 U z W U 4 w N m R Q a D F R c X h i Q m h 3 N n h M V 2 w y e G F k T W 1 C Q V F F S U M w d E R m L z k 3 M y t 4 W n M w Y V R K O C t I Y T F i d D B a c W F x c k x H d z d J W k R K c z M 3 N j l 5 R E g 3 O X U y R H l X U k N q e D Q 5 W E k 3 d m Z z T 0 d E U 3 R 4 Q S 8 4 a F E 0 W m c 5 T 2 p S e F k 3 c j I 3 Y 3 Z m d n J w S n l 4 Y X R B Z 1 J F U k d v V z d l d T A 3 R n F 0 U n B u e n B 4 e G V D N H N M Q X h m Z m Z X V l M 2 K 1 I 2 T 2 h v d l B 2 d X U 5 Y k h X c T B X T 1 R r N T F 2 K 1 B S c V B S Y n B m U j R P Q m d K Q 2 N u W T h 1 V 0 x X a m J 0 c T N O d W Z E d 2 N P d n I v O W R m Z j h Y c T F h d U x q Y 0 d S W H I x N k Z W b k p T a 1 J F V k J w O F o w N 1 Z s a X J O d l Y 5 W S 9 j S l p W V V Z V R 1 Z p c W 4 w b 3 F J Q 0 N n V E 9 J d 0 d B e E l T M H V 6 T z Y 3 V D Z S d 2 V 0 M m p j d U R F Q T h 4 d k l P M 2 Z 1 Q U F E M j c 5 K 1 A v Z n Y z R i 9 s O G l 4 Y 3 Z S c H M y Y m F 5 U D U 4 K 2 Z q L 2 J 0 M j l 1 T n k 4 M 0 5 4 Y z J i T j N I M j d G b W J a R l Z Z V 0 Z p e G I 3 Y X p z c k t R a 3 B L Q z U 1 O S 9 2 c 2 h s Z 0 t k T 2 5 i S k p W Z 1 V F Q k d E Y n R t M U Z Y d H N p T F M w T m 8 w Z V B o a 3 d t d z R Z T k c x e W F V N U k r W U p W Q l F r W V d C Q U J N Q U t J c V l X W F Y 2 N i s v a m 9 D Q U F L e G F 0 U X B 2 d m Z V V 0 Z p N W N D Q U R v M k x F a m V 2 Z n V Y Z V R j W T h l T 1 l k K y t m Z G J I N G V I a F d M W n N H U l l z V 0 l E S m t 5 Z G p 6 S m d 4 R 0 R S b 2 t F d k x h Y m R 0 M j R h V k s x Z G F I e W N r S k 5 q c 0 Z t b G h T U W p Q b l R 2 W F d z M V Z u Q l V y V n R o V T k z V H E x T W 5 t Z F F F Q U t w V U t u M y 8 r T 2 Z y M D Z Z T k 9 u V H J a W G V Q R E R 6 K z B P M 2 I 5 K 2 5 X b m l h U T J i Z H J n N k 5 H a j J M O S 9 2 O E 9 r Y j Z O R 2 p k Q 3 V Y V H R r W m 1 i Y T d W e H F F U n N i a X l l Z m Z C S V B Q L 3 l 3 O W R p N m R l c 1 F G Q l N F Z n Y z N j J Z d 3 R i a k 9 D L 1 B 4 O F R K Z 3 d 3 Z T Y 0 V E N a e m 1 M e W Z O M j h l T 2 5 U b 1 l I U H N 1 K y s r c 3 h 2 M z h j Y 2 Y 0 L 2 J 0 M j F p M G F K S G R 1 Y m Z l Z X F 2 S W 1 J a U l p R X F M e V N x c W 5 r e n V W M V l 4 V 1 V Y V l R i W m F n e n l O M X Z 4 U H E 0 W F M r c k V P Z V J v T j h q U T Z L R F Z h N U 9 0 M D B C d U 5 N Q m h O T U p p T U 1 K c E 0 5 e j Q y b V Q r K z k 5 a G 9 N c H F Q M 1 R 0 b l B X O D B R W E 9 2 U X F q e T F a Y V V Y R 0 J n b 0 U y Q z V z a V J J N W c v Z n o 1 a V l t S X d m Z n A w d S 9 I e D h m S D Q 1 S k 5 Q c k 5 W Y m t a R 1 J p S W 1 K U V V G Q k F Z S 0 N n c U J R S 0 J B W U d B a C 9 m M z h v R k F v R U J B V E E z O T h m L 3 Y 3 K 1 d M S m t D Z U x q N C 9 I T E w 3 O V l y K 2 V z c D l Q Z H U z Y 0 J 3 R 2 1 5 Y W Z U b z B m a j c 3 N y 9 0 a n Q 5 L 2 J j Q z h P K 0 h Q U C 8 5 c 0 4 r N j k 5 O T V 6 K 0 5 6 Z T N 0 N 1 d q e E 1 T R X R D a V J R d U h 6 e S t W U 2 d H W W s z M W V Y b D V P b D A x b V p t W W l P R G p Z N G J t c T R u a n F I Z m h K d k d B e U F S M 0 R L K 2 R 5 c U 9 I R G g 4 U G I y e H R w Y V d u V 1 p X N z E 2 O W Z I N D Q 4 L 1 h 1 U z g 3 T 3 h z b T J R V l l F N m F m U E x K S j F p N W N x V T F r U m 9 m S D I r V G l I S 2 t z T E R R N W 5 G b 2 F L a G R k Z U t s U z V k d z R N Q U J Q U D c 0 N D l h R X J 5 c 2 V U R z d Y c T F m U H J z S X d L e X N M b j M v K 0 9 a b z B h Z U t 3 K 3 R C U k 1 1 Y k N o U X Y 0 N G 9 z d k l K V k t u U 2 J P M X E x Y l o z Z E 1 y V m J q a V N l Z V F M d D I 3 U k F l S G 8 1 T m 1 6 W U J B S D c r K 1 d l c 1 h i c 1 c z M y 8 v U F d R e W 1 k M n l 3 O X U z Y j J Q W n N t V j Q 3 Y l h Y O E 9 T V F R 4 W i 8 0 L 2 Z 4 O S 9 m S D l 1 M 2 J v V k t w T U h 2 M m J E e j M z S E 9 J a m 8 2 M m 5 0 K z h l V F B P b k R t R D Z k T 2 5 P N j J v Z F B U O V J D c V Z 3 c 3 Z M e S t F N T l z S W l J c U x 5 e H A 4 M F Z D M F Z a T 2 h o T X J n M 3 h 5 K 0 1 6 Z F d w O H N y U m F K R l J V S G p 2 b n h v W m h Z W E l 1 U z h a c G R U c X p Q L 1 Z h S k d y M G F L d 2 1 F Y m t W R H l C U U d D V G 9 M S D B 3 c E h K W k R i S D d 4 O F A y U G E w Y 3 J Y U D A 2 a F J v e E F S R V l I Q m d 3 Z m p 5 c F V y Q U 1 4 T m 5 G d T J i R 2 t 6 e m 1 n M D R 1 V E p r d 0 J n N 2 E z b D Y r d U x Y c j E 2 b 1 g 3 O S t n Q 0 E x M T U 3 R F V x b D B 1 N D V I b n h 6 M m J k d l g 0 Z T d F R F p 0 M m h S S 3 B S S z l l d l Z 5 b U p C Y X V Y S W w x c T F i a H h k Z W V L S E l w d T Q 2 b l E 2 N 2 R 1 M U M v L z c 5 N 2 M 2 b H A 2 Z G o v U G p 4 Y U 5 P b U R h W k 1 t V k l s b T Y y c j l Y b 2 N 2 W F V I Q W d F U V U 3 Z m 9 5 a G R Q Z S 9 i W l o 2 M G Z p M F F p b H l y W k J B S U J o R U t o W G F M R 3 k 4 c 0 x v M G F O c 2 o 1 d T J i S W w z b m p q a l N L d m R l e l l N Z X p k d T l m N k 9 D U W t C R U 9 I R H J V W k 0 z Y n N X Q V F F Q k 9 E Z i 8 v N j N Y U k l u S X l N R H J W c T F L a m J t O H Z E T k 4 5 K z R 0 U m 5 C b 0 V H R H J C O E x o V U p y c G F m b G 5 2 e j k v U j E r L z R p U G o 0 Z E 1 K a X R 5 Q 1 d S a V l p S V N F a E t z U y 8 1 M j d O Z 0 J t V X l H M k 5 o W U N J V k M r U H I 2 b 2 1 u V H B 2 a n d 3 d y t 4 Z X Z W c S t Q d j d J e m s 1 R 2 Q 5 O D h 3 M m V m L z c 1 S X B m K 0 h q b H l 4 T z V Z Z G 5 Z M j F H c T F 3 M 0 5 x d G R y c H R Z a U l p T W 9 D a z F W V U x l V 2 5 1 V m R W S l p J S 0 l Q R V h G V C t R c U F 3 W l R T W m t x V F g v S k t B S 0 N w R l J x T F p M U 2 1 V V 3 F L R n p v O G N N b F E v T G 1 6 T k h i e l F C V 0 h 2 b D N K K 3 N L a W d v Y 0 Z p M T R j a m J i N z h O b 1 Z D S X R t M 2 J Z d C s r Z l Z p N m R D b m k 0 K 0 9 0 M X p P W l R F a E 5 U Y 1 h 0 M j d j a G s 4 b X N 5 M 2 l D Z z R O d C t z W U V C d 2 M 3 W E V y N V l O S k J M c G M 3 c m F a N D h K c j N h O V d x R l l S Q 0 l k Y X V Y U X R 2 Y j I 4 O D k 5 e H p U d S 9 w a H g 5 K 1 F M O S s v V 3 d T W l V x b E V q T m 1 6 R U J t W m l h T 0 h U d U d t e m R 2 d W x W S l U x a 2 N T T G t G d m N r S U d J S G 5 X M F V W U D Z H Q 0 p T W W 0 0 d H R 2 d j h Y R W l S T n R L d G g r L 2 Z W W E F N Q 2 R P M 2 V j O W 9 a V E t C U V l N b V F J a G d 3 W k F z R D h 0 Y m R v M F N J O D l 0 a G p l U F R S U j Y z a m R E b 2 R S Q 0 t S V F U 4 M V I 0 c H J 3 b j d 3 N E V F a 0 p p W m k 1 T W l S Z G s z T 3 Q y N 2 R p a z J i T n V H M z M z N n o y V m p B b V l L Q 0 F 0 e S t m Z H Z t V 0 c 1 d U x n Q n p B L 1 l I e n d F b 2 N W U D J z c l J 2 M 3 o 3 M D d O b l Q 2 Z m N Y d 0 5 3 d m I r d l d y Z F p L d F I w N 2 R r Q W 9 G Q 0 l q S X d O Y n Q y N E Z Z T D R Y b l U 2 S E Y x N T R B W U Q 1 L z V I Q l l N Q 0 d E U n V z e T N M O S 9 m M n h k d T F h b T J z N 1 c 2 N V k z R G t p S X F M e X d t U V Z W V X N x T j V j Q X l 1 d F d 2 Y i 9 x V T l W d 1 c x V 0 F t M 2 4 1 U 0 1 s V j R x W X l I O W R 5 O H B D d U t y U W 1 w c 2 p l N G N P S H N X Y k 5 H b 2 Z u a W 1 z T X J W S 3 B p d X p i T k c 3 Y 0 9 M U n U z Y n B F Y 1 Z u Z T h E c m J m Y 3 Z 5 e H Y v K 0 t p R 2 R U b 2 V E Q n c 5 Q 0 l C Q l l k M U I 3 a 0 t V S 3 l u S n Z U e j c 1 S k c 3 Z n Z v M 2 R 1 M 2 Z q N 0 5 t e k 5 t T z l 2 Y j N S c W x V c m p C d z U w d W 4 x U H Z q Z 0 E 1 Z V d B Z j c w M D A 5 T 2 x 3 S G U z K 2 o 5 U V k 4 O D h n a k d q U n V I e F l z W D Q 1 d H Z 2 a 0 Z R V U p C Z G p 5 Q 0 w 5 U F I w Y k 5 1 M n p W c H R r c C t m a j V r e l p 5 S W x K U V Z 5 d V J 3 Z m Z Q Q k J s V X h V b V V 3 b U x E O T l B V 0 t C R U 1 H K 3 N r c T V C R E F y S 3 d 0 b n o 1 N 0 Y 2 T k d q T V h 2 M m J M c 2 0 y N U 1 t V F V K N m V y c k R 1 Y S s v L 3 J w T m h a Q k d v M E Z H U m d i Z W V l Y 2 R 4 T V h G V 1 J N a F o 4 N m N 3 Y 3 l a T T E y S 3 g 5 b E 9 l N F d G a F Z p N m R D b E N R M E 1 4 Y 0 9 C Q W w 2 N V Z s S j A 3 Z D J M b n p w M E 9 6 N j F k d T l Z d V N W T 2 V U Q 2 F U T l l t V W t K Q U F 3 U H c 2 O V B M e V F w T W 1 U Y X p W W X V m T 2 5 j U G Z m L y t O d 3 N K Q 2 J O e T Q w Y T d x e k d M Q W d B R V l N R 0 F B R G g w N m h M b H o 1 M k x 4 N H N V S U N B a E F a b V p t c 1 p z c j N N O V J a W j J q M 2 1 Q d n Z Q T U 9 i d D I 2 a F c r K y t j Y n U z S 3 V 2 d n V y e T h 4 R V J F W l V F a z F W V T d a Z 0 0 1 b V d B N 3 Z B T F k 3 S 0 t T c 1 l F S U Y x V m l C d D V T d H p J V X l J b E 4 v L 2 V 4 L 2 0 0 b V p k d j d l V k V y b E 9 w V k x o e D Q w Y U o 1 a H F O e G l M b l B 0 Z z d 4 e D J X N 2 Q y R G d v S W N u c m N r c X h 6 M W F B b 0 x D O E 8 z M z M 3 c m N O N 1 F v V U 9 S a z V O a m Z T d 1 V D a k Z 5 N U V p T U h E b X l S S E h P b n o v Z j R Z N W 9 Z c k V Z U F h 2 M l J F U k V C T 1 J 5 T 1 V h T U d H R 1 R r T E F J R E N 5 K z g 5 a U F B U U 9 R a 3 B L Q 0 x W d T I 0 T 0 9 Q U D B a S V N J a G R N M 2 p M R X J K V n E x Y W h T N W N 1 a 0 V x b G 1 E N T l P c E t T a 2 h B W U d J Z 1 B Q L 3 d R R V J F U k p i c E h U M X Q 1 O W h M K 3 p z b U R B T U R j Y n R I R m p 2 Z U V 6 c D A 3 N D d Q U F B z U G J i N y t O c V Z P b j R 0 M T M z N 1 h w W X d R Q V V W R l J H R D U 4 d V B W e F F V R 0 J 0 U W 4 3 L 1 d R e U d l Y l B u N D l G a X h a a D l l c l Z 5 T X p N e F B q e D Q 5 R 3 V Y V H Y 4 O E 1 N U H h j W n k 2 d F F w e E 1 m S E 9 6 e T N j d V Z L M 0 w x N 0 Y z U G 1 6 S E d h M E h K S D k r N 2 R N V 0 R B Q U p 0 a l N x V V M 4 K 2 J O U T J 4 c 3 J I V z N 6 L 3 M 1 Y X Z a Z U Z r d 2 1 F M W F z V 0 F I Z 2 4 r O F B s a 1 I 4 Y k d 5 c 0 5 W b T F j Z U 5 H a E l X R k l T O H Z E M m x w Y W Z q d X U r O V F 0 M j V k O U 9 y V n k 2 W G 5 D U T R P a G s 2 b n N 6 Y W 9 M N H F s W j k 2 R E h G V 3 R X Y W 9 4 W G F s b 0 l 5 S W l L b X R N V m x H M V U z Q l h a O D R n d U 1 H d k R w T l Y 1 Q n d U V W h X c l Q 1 O C t U a X Q x Y 2 5 O e n J V d V R I S k h M N W R p O G V Y T z V 4 R 1 h a Q W J C V 3 J W b 0 9 6 M X Z l S 0 p h M i 8 5 T D Y 5 Z X V S b X B x S 3 V M Z z R w d z N J a l V h a n R U c k N X U k t z S 0 Q v O T l K U E x Z O X U y Y l d 0 W G x R T U F Z O G F N U V h K e U 1 y S 3 p z M U c 3 Z G 0 y N z h 4 S 0 p C Q U 1 I R H N U N j l l d X h j T 0 Z D W k d W b D R l Y k 5 t N m h U c H c 0 K y t P Q 0 R Z b m M 0 S z R u R n g 4 L 2 p 4 d 3 V Y W V V U N U x a c z F t Z 0 N k M F F p Q n l Z U n V E Z X Z p W k Z v N l R x W T V y b E F x U 3 c w R D V I Z 2 l z c U Z i Y 3 l J a k k 3 R j Q 4 V 0 t z W H I z Y T R m L 0 R 3 T U J B Z E 9 u U 3 h m c l l V a j N v a U p l W E Y 2 W k 5 t d 2 F q M F l p d V h i d m k r d l h y d U h E a G d z d X h Q U G J Z W S 9 q M T E x L 1 J v a 1 V M T k d y V U N J Q z V p b k x M b G k w S U R 3 O U g x N j V k Y 2 V Y S 0 Z X d l B O Z 3 R M Z j Z i Z m Z 2 d k 5 i a W x y d j M 3 O W J C S X B C b 0 1 C N G V I a G R 2 Z H F T V F R Y c l Z 2 W D R l Z W h x Q j V l Z i 9 6 e E I v e j k v V j I r e i 9 z V H h V S 2 h F T n U z Y n d k Z 2 Z s M n Z X T E V D R 3 p a c 3 N G b n F s N U t T Z 2 l O S G p 1 R E 5 O O S 9 F N n R X c k l S Q U k 4 U G Z m Z j J Q R G h n M W 8 w c V N K d F R k Z G N X Y k 1 t S U h i d D I 4 W D J m a G N v O U Z n N E 1 D Q k R u d U 0 v Z j c 3 N z N i S E 1 q S X l V R k J R N F B C Y 1 F V R 0 J T M 0 V S R V J H V k Z K T l Z W T z J v M H U w c k N v b 2 l E U k J C S k h W d G k y e X E v a 3 d B V W 5 L V n V K a V J o W X N a M l V q S X l N T G x 6 R 3 d V N k 5 p d 3 Z L Y T d m U G t 5 Q U R o Z H R t Y X B u T E R z a G 5 l L 3 Z M d z h m U D M x M X c 3 b l B W a n R k Z V R J R V Z 5 N G N B R 0 R C Z z J 5 U z F i Z H V Y T U h H e m R 1 e F B I a n g 3 R m t 5 U k x J N V h L S F c 4 N l h O V W R 2 O E V V a U V k N T U 1 e D E 0 Z V h s W k d 6 Z G Z 2 M z d k W n N u U W l 5 K y t p U G o 0 Z U p 3 N 2 R 3 N E E w S 3 h a T T d 6 L y 9 2 c 0 9 L e n Z L d 3 Q 3 c k t k Q V l 5 d i s x S 2 d S Z 2 d o R D d V O U p 3 S U 9 W V 3 V U O G Z B R F J X K 0 x 1 Z H J B T E 1 P K z l O b l R x M V R H S V F D b 1 Y 0 K y s y M 0 F R Q m J 0 b X p C R j E 5 O G d k Q l E x N W R B c H F l b j Q v W F h Y M G V q U m 8 x d z Y 5 W X R h e j g z U z R M M z J M R m p k c 3 Y w R F B m K 0 d Q R E Z G M S 9 Z W G E 5 W H I x N 1 d a S l h S Y U l U U m F I U z Y r N l M 3 T E s 5 T F I w d m d p b E x j V X V V S G Z m W F Z W d 2 d P R G t h L 2 Z 2 M n d l d l Z x Q U 9 Z b G 1 t U E d q T U Y 3 N z c y S E p V d V d P U H l l N H N q T E w 3 K 0 1 Z Y 0 9 H T 1 Q w L 2 V m S m t w K 2 M r L y 9 4 e n U y T m F y U l p H b z l I a E 9 U W l l K e U t p O H N a a 0 Z W V T d C V z R t c T N 5 N U M y Q 0 5 k a U 1 2 S H d r W l d k Y m s x S 1 d N T E t p W W 1 L S U h Y T D k r S F R r N U 9 m R H o 4 M E 9 k T 2 5 V Y 2 p y R z h l W F A w e G x L b F V 1 R i 8 v L 3 V m d z N r Y W p h Y l k 1 N z k 2 O V N w K y t 1 a 2 4 3 T j I 3 M S 9 x R y 9 N a V J J K 2 p U c H c r M m J k d m 0 w a j F j d W 5 R S l U 2 Z E 9 S V X h N R E t a U G 4 r N 1 N I S 0 R v T G V v d E Z T Z n A 2 Z W x Z c z J Z T m Z 2 L z l k N X M z N j F L c E Z Q L y s 5 N y t 0 e m R x Z m Z 2 c n B j a 3 R V Q W N D V 0 l V K 1 Y y N 1 V 0 Y n F z S 0 1 H M 1 B J U 1 R j e l V h b 3 J 3 L 1 d E K 2 9 I d W F U e S 9 o d 3 h t V X p Z d l h z M 3 V u W H J a c l B N V H F m V G x T a X h j K 2 Z P S F d 0 M W 9 h K 3 Z M M W F 2 W H U z U z E 3 Q 1 B q N D k x M l d s d W J p N W 1 6 c H d K a l V a a j N j V V N B R j U 0 N F F W c l B 5 e U x y N y 8 r R 3 B z M m J j T D I 3 Z H V M W E k 1 b V N T N 2 w 1 Z V V o S 1 N u S j V s e G V Y a D R B Y z Z Y U W c r Y 0 F 4 d z N X T F p W R F A v L z h j N U c 3 N k Q x b z Z O Q 2 h M d T I y Q 0 F C L y 9 2 a 2 5 q a D g v a n N t V E o 5 d D g z N U R M N V p n e F l 3 W W 1 U N T Z N c F V 1 W F l 1 T E V p U z V k Y j g y Y U 5 V W D I 1 T k p v T k l p T W p M U T U x c X h a T T h U R 3 h 1 T E 5 O O S s w R 3 o 5 c j F p e W t w c V p p M W F w V m R 1 Z l d y b D N y V n F L U 2 l J a k l Y V X h X V W Z W a X V y Y 0 0 w Q T I r b 1 Z 3 Q 1 d G U G N W T 2 J q M H I x c X F Z c 1 o y Y m l Z a 1 l W O H J Y d G Z M M V F 6 W E w 5 K 0 h T Z F B u a 1 R y M X E z U n R H b F Q 3 T i s v S D R D N X V i Z 3 p s a m Z z a n B K V j R l S G h M d m V z c 2 x D c F Z O a T J i U n Q y N 0 5 p Q n E x Z X Z B a k R 2 M G p a Z 3 d B R E V 4 c 1 p h a 3 o 1 R j d S N T J Q O H R 5 c W 5 i d D J y a z h w e m k 1 d W J u N D R Z Y 2 Z z S D M 3 Z H V o M E 9 n Z 0 V B a n o 4 O E 1 N N G V m S 2 t k V X p I a m g w U k Z 4 Z U g x Y X R Y N D d Q U F B v T k N v U 2 l 5 Z 1 h 0 b E Y r Y n J n N l Z Q O X N T Q T l k d H d P e j h m W D U 4 N m p 5 b W Q y e G M v M F V P U 2 t w S 3 d h T k V p c E t l b j Q 4 V V h Y N 1 F l V j Z s V W J p V m h M Q l l 2 W G 9 6 Q 3 d r S U 1 H V E l F Y m R 1 M n h k N j l l L 0 h S U n g 4 V k 8 y L 0 Z p a F Z v M j d Z d F F r T k Q 4 Z D E z M y t I V 3 J W d D Q 1 N T E z R U I 4 Z l g r e H V n Y T Z 3 T E d I Y 3 V u V 3 J 0 Y W 4 1 Z 3 p a d T N J a U 5 H e m U 2 Z k Q x d m I y K z N Q M G Z G W G Y v T W 1 U T k l T R W h B b z B h T n N H Y k 5 H a l J w M G d S O S s v Y T F H O W V x V l N z T U h U b 1 V Q L z c 0 S X p w M T Z v U 3 V Y Y n N X K z l 4 R G h n e E J i R 3 l z M C 9 Q d n Z m Z W U z Y k d P S F R 1 a V k 4 Z U 9 4 V j c 3 U V E 4 b U Z Z b U l p T W 9 h a z F W V X J S U m s 2 R 0 Z 5 c z F V S k s 2 d X F y K 1 N j U E p 4 T V M 4 Z U p l e j F s c 3 R Y R i 8 v V 2 Z Q T X R v T k J a W n B l S E s w c F B p b X F o T H B W S z d 5 Z 2 R M T m R D b V R a d X d k T 2 x T W k d a b U F n Q 2 1 U S m 1 D U m 8 w Y V d Y Z k t l d X l 4 e D R x T n J i U T l x e X d t V F p w a 3 J m a G 8 x Y W 9 W b m 5 q a U N m V H E x Y 3 R w T m N 6 Q 2 h R d n h 4 e D k v T 0 w y Z X B a Z k 8 4 d V h M c 1 h M b H l t S 2 Z m O T Y 4 Z W V q U W 9 Z U E R j M 2 w 1 Z W R i Z E J D M m Y 3 e T V k d W l B d U x n N W l z U m h 4 Y 1 h F M j Q x O T Q 0 U V d r c E t S Z z c 5 N j l t R H Q z T G l a U G 5 1 e T B M M W x W N E N 2 M n d z a j J M Z k h G O F h O W W R 5 R V J 3 M X R G d U F Q R k h R Q U F J Q U J K U k V G V W 9 Z N m Z y N m Z E Y 3 V q W X N X T U F i Q k 9 0 b V p t W j B H c T F E b n V O R l V X d F Z 1 U D A 2 Z F B v M z c 4 L 1 l t S m l F Q k 1 U Q T Z W U 2 l W R 2 p S b U g 1 O H V X W U 9 u V 3 F U Z E 4 4 b z l H S V J Z c 1 d R Y T F X S X p R M E Z Q U G 1 6 U U 5 n Y n V 6 Z X R H b F R k T z N h M V d u a m R Y Z F p k a l o 4 N D Q w M z B L W k 5 H N X R 6 Z V h s N W 1 E c D F L b 1 l P S F l y Z X Z Y d m J 6 U j A z Y n B 6 Z H N h U 2 t w R k p Y R H F u V m F w d y 9 m e D U v L 2 Z X W D l i V T V a O D R j d E d q U k F 2 S H g 4 V W h Q V D h j W F g z e m h 0 Q k x y c F p k Z X d x R k R o L 0 R w c D U r a V J Z c 1 d k c H M 3 N l B W N m 5 E N T l H Z 0 V C Q V F E T X I v R 2 l 2 d j h a S H V p d m 1 K d W J p M E 9 I R G p r Z G 4 1 N m V E c F Z L a F Y 5 L y 9 k W H B t S G J 0 M m p t d E 5 p V W l J a W 9 O S n F 1 b 1 d u R j N D Y U R F W H d T U m h Q M n F x Z 3 N t c D Z x K 2 t 5 Z F B Z d W J N b V N X Z X I x U X F p N n d z Q U 1 5 V k l T Y V R D Z W Z Q b j B k Q 1 F n S V N F a E t R b l o w T k F M a D Q 4 U 0 l B Y 3 h Q M W R 1 M 2 F J U 0 l p Q X I v O T l o d n U z c j J M V 3 J W c U Z W a 1 J a S G 1 U N k t o c U t T M H R 6 V z Z I T W d 0 b k N i a l E w R k Q w N m R N S G Z m d j J 0 V 2 x H Z n Z Q b V R l e l p z d 2 U 5 Z S 9 k R 3 Z Y c j F y T W U x V 2 k z V W F q V m l Z b U p z Z H Z S T F N F a E F j b k l 5 d W 5 i d G F u M V R D N W g z Y U V 0 T F M w U H Y z c j F 0 b G 9 l Z E 8 z Y 0 9 O M j d j c 0 h 0 a k M 1 Z 2 J W V n V X W k Z u a W J 0 K y t Q V j U 5 O V Z W R V J V V U J B R k p U V X g z Z X o 1 U X B V N k J V S 2 5 I O C t I R X N Y T G d R M T Y 1 Z H d 5 d X Z 2 R k x r T X N Q S 3 J F Z k R 1 d m o w N k J r Q X d Q Y k V a S X p 1 M E 1 y R E V U b D I v U G h 4 S 0 J R S 0 5 H M 2 E x S H J z M U t s V E F J Q 0 h I b n F v e U x s L y 9 2 a 2 5 0 b S 9 m a n F s V H A w S 2 h V T 0 R V c V Z Q U T Z Y U 0 l p W W 1 4 a n B I T D V S Z z Z k Q 2 h P b k R p Q j c 3 L y 9 I b 3 N Y T D R h L 3 Z 6 K 0 1 S a U 8 r K 0 9 J T H B L U 2 t Z U E h p e F R a Z l k 2 R 2 h v Z W p Y c j E r W j N t Z G l Z a U l B O D l l a n B Z R z d o Y V h C Z W t o S W l O M H l P Q U I y a m R 1 T l J p U C s v d n R 2 a H p z S H V 1 U G N 1 W E 4 0 K y s y M 0 l a V k s w Y k Z q U n p 6 M z N I U G 8 z T G t 6 a m h 3 N W d v O C s r Z 2 d 2 d m Z R U 2 1 q U n A 0 b l M r U k N M Q m x D b F Q 4 T 0 d I S H l J M 0 5 4 Y 0 t o U U x Y c m w z R G 1 U U G 1 y N 3 U 0 d U R p b z F X c n J F c j Z 0 V z d m a W w x O S t n V n F 0 a G x n c 2 h r Z 2 t n b H F 0 a H B l W E Y 3 e T h 2 S 0 R S Y U 5 D e V p V d n I 5 V E 1 5 T X J C c z J U S 2 5 6 M T l Z V 0 F p V H l W V G t t S W t U S n p K W l J V U k U 1 Y U p x L 2 9 a S T V J U z d 6 Z F Y 5 Y T d H c X F p c G p j c X I 2 a 2 N 2 b G R s V V I 5 O V B y O V V o S V N I Q j Z Y a W d V V 3 J l R G Q 4 Y k h 4 d 2 V m Z l B L S n p Y V j h m W D N S d m 4 x N 2 R P a l F B U j A 2 Z E V E Z H V u V U J t Q 3 R R T E Z 2 U E R 4 M D Z 0 T W p F a W l W N W M v K 2 I 4 d n V 2 L y 9 U V F R 6 d W N 0 M 1 h y V m 9 j S n E v Z m V l O C t t U 3 N Y a T d 0 M j c r U D c 3 N z N I N T h t W E 1 u e i 9 m N 3 Z 6 U W 9 V T n R Q Z 2 R M b H k 1 R m N u S X l u b i 8 r Z V d 0 Q 0 N R R G V m L z k 5 c E t X b F l l V E l r V F k 3 S E g 3 O D h j Z T R j Z U 9 H e l R X e n N y S 3 d i d D A 2 L 1 B M T E w 5 W U t y Y W l v S 0 x 6 N j Z x d G 8 z O T Y x S l h C a X N S a n Z 2 Z m N l U H Y 3 N F k r e m V 2 U n N i T m 1 6 Q T Z k T 2 4 4 Z F p i Y n p t O H o 4 c X V y d H d Q V F F J R G t L U F c 0 S D l Y c m x Y S 1 p K V l N x V V J D U W d J Z W Y v e H h h M E x H W U R C Z z Q 4 Y U 4 4 U G Y z T C 9 i L 1 h V N U 9 E b z R m U D I 1 T l h C N D h l Q k M r d n I 1 b z N i c T E z Z G d a T T J a Z z Z 0 U 3 B H R H Q y T E N a T 2 5 J Z 2 Z m L 3 d S Q 1 F r S m 1 E T m 5 q c z N Y W F h r N W Z Q Z 3 d m S D E 5 Y l h w Z 2 x k U 1 p N M m R R V U Z C U T V Q Y 2 l W e l J y M W d 6 e j V z M U R 4 N D R k Y l N v d W 1 6 U n B n a W V m Z k 5 L b H B Y U X R X N 2 J F e X B V c j R l W G x o U 1 Z M b G 1 E c j F x M 3 c 4 d k p D b X p a d H J O K 3 Z t a l Z y a H R x M W F 5 T T h Q Q n l a b V p t W U 9 u V X F Q d n Z z T T B S R l J X S F l z R 0 V Z T 0 h B Z 2 h n M G J o d E 9 u V D B P a j B l R E h I M z l F L y 8 3 O U V S a 1 p p U z F i d G p o O T d x S j Z W a E V S R V p V M 0 p x d W 8 r a k F C Q m V s Y X Q 2 Y j Q x R 2 F 5 c W l y N S s x N X l 5 c E t n e W 1 G e X l p R n Z M e S 8 0 U 3 J 6 Z 0 o 1 S E F U K 3 d G W D d F W X Z o S X h m T V Z p K 0 V u T S 8 4 e k h 6 R 0 4 4 e F Y 2 U W V u b E J K Q k J B S k J C Q U t C Q k F K R F I v T E J J S 3 p Z L 3 Z I U k 1 L Q l B B U 0 N D R z B u T D l 2 d k Z R a 1 F w L z E 3 d T J j O W F D S E h u b 0 l I M y 8 4 c 2 R Q e n V i b T V H R E p r a U 5 Q e n Z y N i t S Y z Y z N k 5 p e E k w d 2 1 F e n A x N m 9 T T 0 h U d W l X Y k 5 t Z G t 0 e G R E b 2 Q 1 c y t m R D V W S 2 h j Y U 5 H e G R i c 1 d X c H J I T F V z O H J m M 3 g r d n Z 2 c X F 3 M 2 s 3 Z C s 1 M G E y Y 3 R T N 1 B v Q j V j R W x h Z U N n Z 0 p z M j d Z T l J x T V J Z V 0 Z o K 0 5 l L y 9 v V W V Q W H J Z V m F R V V J 5 U V N Z Z X J V c V F n S k N j R z Z k Z X R 3 N W N v V m p C a 3 p C a z g 4 O F F U Z W V P T U 5 s M 2 M 5 c X l 3 Z X F W c 2 J t e T h s U V Y y b 3 h x M T h W Y V Z i Q 2 5 q d z R F R V l q V V p F U j B j R E 1 E Y 1 N Y N 3 g 0 T V p L V G t 6 R n g 0 c 1 J p R z Z 6 b j V 1 W k N L Q l F p T U R B U U d v M E d C d z h l e E t P U F B 1 b 3 d h Y X R R S 0 R C b n p o e U 1 I V H N X M D Z a T k F 3 R E 1 u a j B i a n o 3 N n F F d X h K a W N u T y t 4 Z F p V b W M 3 d C s v M y t I W D I 2 T 1 B Q b 3 F N a k F 3 a 0 p D U 2 d X N 2 R 1 U l R a a G Q 4 U m 9 O T U p n T U 5 o Y 2 U r Z k 9 u W k J J S k t Y d X J S W V F F R 0 J U a F d Z U k d S b U p T W k 1 t d V h 3 Z H k r Z T d U N T g r a U k 2 T 1 J 1 d l d y Z T J T N H R I U j B j a k t 5 c 0 s 3 N z c 2 T G h n M G I y b F R T V 1 p Z N X Q y L 2 Z I d W Z P b m N N M z M z e U R q a D A 3 d 3 M v U H J 5 U z N S V V J F V k N H W X J L S n F R N T J q a D l I T l R k e D h R N W 1 z c X V 5 T 3 B O N 0 d I e W 0 z c 0 8 v Y V R h U V h G T j J M c U x w U 3 l L U 2 8 1 Z V A 5 e n o 5 Z m I 0 U j R 5 M U R M M X h z S 3 F S U y s 5 e E p R Z n Z l U 1 V W U z h F U 0 5 H W U 1 T S U V V N 1 B X e E p W N T g 2 Z G c x Z 3 N 4 c F F w V T R w O E U y d z B H c T F 2 c X N 0 c W g 2 e j d k O V c 3 b j Z X Z l Z r W H V 4 R l d 2 W G o w T U h q d 1 l n W U d C R 0 R o d 1 l K R k p q d U o 2 a G d I Q X Y v N z F M M 1 R v M E F F Z m Z m U V I 3 d H k 1 Q T R Q Q l V P V V N W U U R R T 2 p R R V A 1 e F B o Q W 5 B e W J S M D F H b G F 1 U 3 J F O X U v Z k Q 2 R l F p S W N m Z m h o S 3 B S S 2 Z m U E l K R G g 0 O G l I N z k r d U d w c C t 4 M 1 R y U T B F N C t Q a j R k Z X I 4 Z U 9 I V H Z R c 0 d G R E N J V k N I R D U 4 R 0 l X R m h Y Y k p s e n Q z N 3 V E T W 1 U U D Q 4 O D g v Y 2 V 6 W U 1 j a G t N c 1 R H e H V M U F A v L 0 V l K y s 5 a C t i T m 0 2 T k h q e D V v M 3 J 3 N U l p T W p u Z l o w T z N E Z 0 F I N z Q 0 U W V I N T R S Q 0 l U N z g 4 R U 9 I N T c 3 O T l s d D g 5 Z F Z Y T U p s T U d E a H d v R X V m b D A y Y k 5 p R T N O e G N T a V F S L y 8 v M D N q R V l q U W t K Q 0 F K a V h F O G J I e D Z O U G 5 6 N l F 5 K 1 V 1 W G E r a U 5 H d l d 6 T z Z Z V H F m R H h Z c 1 g 4 Y 2 N m Z j J E W H J s M 3 c 4 Z k h C Z 2 d V T H J N a z N i M j l 2 S E R o d 0 F B M G J O b 1 J J S k 1 M M j d k c 2 h r O G 1 R a 3 B L Q 0 N S T W 1 G U G w 4 V 3 E w V 1 J x U F I 2 U k p t a S 8 3 O S s y U E 1 t R E V s d n p F a U l p S U h t S 3 l p Y W t O M X g 3 M G x n R j R 5 Q W N T K 3 J t M H Z U U l d u U U t m S H d S d T N F S D g 5 R l l k d n B D R m Z W M z E z N j F O S U p R a n g 4 V W J J Z l V r b 1 M w T E t m R n l H R U I 5 d m V M b F p 2 V U t s a z V 1 Y m k z b n o 1 d U d 2 d i 8 0 Q 0 F F e W J O c z F h c F p D Y W 1 v c T h 2 R H d v R k F y N C t 2 c E N M Q l p E c l Z a a i 9 m c j F 5 T X Z M Z z F 3 d W Q 2 d H B 0 V m F y a F V x b G d s Z 3 N 0 a W F B Z k g z T j F U b k p 5 Y 2 t P K y t 1 Y 1 B u M G F B T X B r d V J O Z 3 J y W l J x O V d R e V d R d 0 d B e E l T M H N E Q U x 2 c W 1 W R 2 p S d G 5 O M W V s M H V I b n p K Z 0 l E Q S t I d D d R M j F X b T N k R F M w N E 9 M a k k 1 M j N Y c m g y V 0 w x K 0 9 E U n M y W U 5 p d 1 l X V n l M e F d 0 V m E x N z k y Z 0 N M b W Z t W U V E V G 9 z Z F h K S z F X a T h U R V J M U n E x U X E r d n I 1 W X Z Y b z F E a D Q 4 a U d l Z m Z k W n B Z a 0 V z R m 1 Q Z 3 d J S F l 2 b j A 3 T G w 2 O E N J V k N n V G Z l Z U F P Q W V a b W R X Q 3 h H c D A 2 Z E F K a X J q N z c 1 N W h 2 a z V P U k F L Q l N p Z G V 2 V 0 d E O S t Q S H I w N k F H W l R J W X h Z O G J n N E 1 H R D J M V n J G N z c r K 2 1 z W W p V Y U l S Q 0 l z V 2 J M R V l a K 2 1 s M T k r R 1 M r L y 9 M T G I 5 M m t 5 b W F E V m F 0 R z V j M m V u U z R D R l F x S D E 5 U X F Z W D F 1 N 2 R 1 M E N Z T z V Y M W J K b F M y d k Q v O D J i T j B N a W t k a n N u R m h a S 1 p W S 3 h N W E Z J U z h 2 R D h I Q n d S Z z B h Q k N H R E J s a S 9 S N E N B T U 9 I R D h l e V p j c 3 d k K z V j Q U 9 Z S 3 V M R m p 4 e U l x S 2 d v a l I 0 N H N r e m d h T j I 1 Y 0 p 0 Y 2 h J a U s 2 S D V O V l Z H M j Q y M X p k T j d 4 c 2 R 1 e W k w c 3 N z V k d Q Z n R a d U l 2 N T Z L R T J u c D B E d X B L S 2 1 L N U J J e E d n Y j R v M k d B S E E w Q z V H a D Q 3 M S t E Q U R t a 2 J p N V h v Z k s z Z i 8 5 K y 9 Q Z S 8 v M F Z 1 Y m k 1 R U l o R 2 1 U S m 1 D N 3 Q y N 1 c 4 K 2 Z Q W H N X b j M 3 N n F k U D U v L 2 Q v L z F m c 2 M r e m F 0 U X Z u e n A y R F R D Y k Q x Y X R Y b 2 R Q c D h Q R E R E M X N y S V Z x M G F J R m p 4 N D d o O D g 4 L 3 g 2 N W R 1 M n d x d W p J e k 0 1 R 2 N u Q X l a V E 9 a M H B 6 N T M 2 W F E 2 b T R v V W c 4 R U F r V W l F Q m c w Y U Z E d F h L Q l J p N 0 5 p e D F q N V c 5 M 0 5 s Q 1 p X M 3 Q z Z U p F a F N W U m J p Z k R 3 S m x V Z 2 d n U U d K b X R x Z k R z U 0 d S U 0 x C K y 9 Y c G t a R 1 F B T U R m a m p v N k 9 S d l B t e l l 1 Y 0 4 z Y n N X S X d k T z l i d S t G d H Z 2 W V V u b m 5 q Q 1 d u M 1 Z 0 V 3 R Y S k N V b G 9 X W E x s d W p R b 1 l O Z E Z a S l l M R W J Q b m o z U n M y Z F B L S l Z L b k R o e E F u b D V l W G F K c W x t e l p w W G 1 O a U V R Q 1 B E T 0 8 r O U F x M 1 h l Q m t D a F V O a j B a b n J y c m J j d 2 V m S m t H Q X d H Q 0 l W Q 2 0 5 Z l l t R E Z q R U I w Z G p i Q 3 d z R k x G V l J L Y k 4 y O T J h N 3 h j T H N l c 1 d i T W d G b 3 Z S b 2 t V T G g 3 c 0 s 5 d W 5 U e C t u T 2 0 1 Y m V m R V J F U k p V U m s x V l V i Y m h i V 2 N Y b T Z w N T F O V H N Y K z Y r b l l 2 L z F W Q 1 J r W k h r N m 5 G S 1 J p S V N v N z M 4 d k d l V n Z t N V J T e U t y Z T B x Y W F U Q 1 F T U W F s V U l q Z z R H T k 9 t V G J O c l F H M V p 4 c V R U N l d B e W 1 h e k h h O W V 1 a m F l Z W V z c W x a R l Z B U U F D U 2 s 1 T W h F Q W d n b F V v e F l N Q U F t e X F P d 1 l N S E l 5 M H R E W C 8 r K 2 F l M W l z c E N M Q l p i R z V 2 Z n Y 3 T m Z h V W d r R W 5 U c z J C R 3 B x Y W 5 R N i 9 V S U R B e k U 0 T U d E a T Y y T U F z e W Z y N G l J Q 0 9 0 T 2 J J Q z V v c X B i d D I 2 S W k 0 c 3 J r L 2 d x d X h Z a F F V a k l 5 R U p p V m 8 2 b l E 3 R W p r V W h z Z G 1 v c k x s R l Y z T F V l Z n Z o a D Y y T m Z Y M T l y M V Z W e D V I S T V l d m J z V 2 V M b k x r N U p l a T h K a F V L S H l S M k Z R b E d 1 c 1 p Z M V Z 6 Y z R J Q 0 l p c W 1 v R X B 2 d C 8 y e W F x b 2 p S N U J s e m Q 3 d D V m d F p z T U N J V F V u N V V 0 R m V s d V F T S C t k K 1 V h Z n J s N k R k Z H k 4 a n d k V G 9 t R W V N d l F O R m l C W m t H Q j k v N n J R S U 1 B T 1 l S Y 3 F n Z k E v R m Y 4 M 2 J 0 M 2 V 6 c U 1 V a m w 4 K 0 R C Y X Q y N W R i T D h h Z z h F Q W 8 5 R U l n V U J R N U M 2 Q k 5 Z V 2 x 4 N W F q Q k V C R j h O V F g z b 2 V I V D J K Y l l q S T B C Z 1 A y a l J n R U 9 m d k d F U k V S R V p V Y W Y 3 d W 1 h c U h B e m F v c W t V V E F S R l V G V W V u M D J Q M T N D b j Y 5 Z W c y b m J 0 L z F k R G d 1 R X d r R W F C Z 2 d S M V N 3 Q W x G Q m d Z Z 0 t W c U J G U 0 J E O H B W d y t X d D A 1 M n I z T E V a R k k 1 U G J P W T l X W n A 1 S l V u b G J Y M 3 c 4 Y W d 3 R W 1 B S m N 6 c z l F e H Z P S W E z e E 1 S R V J G V l Y w e F d V Y l d n d X V 2 b U V z R G E v T X Q z Z W R L Y l R E a D h J d z I v W H I y R 0 F 5 b X A w Q m 9 x Z H c 4 c V A 3 R V l U W U l D M E N 3 N E V F M k R G R 2 d X S E l n b V F R R V E x O U E z M z B U a 3 V u c n l l M H Z R V E 9 Z Z E F a b X N J a U l p S W l v O U p x d W 9 X b k M z d W J w U E t K T l Y 1 Z U g 4 M 1 V 6 O G N 1 V W F k d i t k Z 2 h 5 T j g y Y T N u a F R 1 N T R 1 b 0 l N V z l p a W t G b 2 9 J R F V W Z n V X L 3 h F S W l J S H d 2 e k 1 E Y 2 N o Q U p U Y T Z y d D d L U k V S R V Z G R l l y S 0 t x a n l E e G d T Z H l y M 0 t I V l p X b F o y M C 9 B T D g 3 M G 9 5 Z n I x N k R U Z n k 4 a j B k a n A x N m N q O T B y Q k 9 L V G 5 W c T Q 1 R T Z 0 U k h J a H V k R V Z J W n E r W G d E Q U 9 y N y s x V z Z I U U d K a U l p S X F p b 2 1 x N m p L S z N C e k N h R F F D N U F w K 0 t W Z k d p c W R I a n V U c n V P W H E 5 Z H c 5 a z Z H c D h P e E V T U 1 Q 0 c E c 2 d G R F e H Z E Y W k 2 N F l o M 0 Z M M V F F U l V E b 0 p r V W 9 n R U F n a G d U d D R U R V J F U l V l b n h I V H R W Z V F V W m V y Z k c r O V F T Q T l 5 N H J V U l M 4 c F J Z Z H o 0 U i 8 3 d H l E W V Y 2 O X o 3 d j V V V X V F Z V B o O E g 4 c X B 5 S V U v c D R P a V l o c U V J R k F n R m 8 r M 3 B C N W V l R k t W b z Z u d 3 l F a U l p S 3 F G c G l z b 2 l x d k 1 O T z l 5 a X J 2 R U M 0 Q m R J Y 0 p 3 T U d V V y 9 n e D R R c U 9 w T j c y Z E R n Q W d F W U t m M 1 J y V U F m Z E d 0 U k Z t O U J n Q 0 F Y T V B o S 1 I 1 O V R 5 O V l i b T N r W V N s e k 5 6 M E N 4 W T R l R 0 l p T 2 o v M m J 2 d n N D a X U 5 U S 9 n M 3 k z c 0 x r d X Z n a U N L S U l v T m V 4 Z E x q S G 8 x R 2 s z N V J Z M H g 1 U n B q a 3 B 0 c W J v b 3 B t b W l N R 2 s w M H h o Y m o x W n V p c 1 V W a T E 4 V G V r N G d O U k p F a U t G M m t 3 e T d i Z m 4 4 Z 2 M x b V h z Z 3 N M Q y 9 y O V B F K 2 V P R E 5 u e n J 6 T D d K a k 1 5 e m 5 2 S V N L a X B v M 0 p L b X J h R E p a U E E x U j Y 4 b X R 2 a m t L T k J y O W R T O E N X S z N H N F Z X R G J X b F F T a 1 F o Z G Z i d 3 d N S 0 E 1 a H J a c X d h b D l S T l N v Z U 5 n c m h G R l Z h W V Z G V E Z Z U k V S R V I x U k h m M n F s S l U r Z n J Z T k J a Z G 8 3 U 2 l 5 T 3 J x c E 5 k b 3 N L U G w 2 O W l X M H k 4 V G F m N k 9 j c n M w T S 9 m R i t F Q n p U R 2 d S W E 0 0 e W 5 q Z m l L a H h j b E 1 v b 0 5 L V y 9 j Z m 9 X b l l P Q n J m M H M z R k V S R V J F U k U w Y m s x W F V w Q l h m d G 1 4 V W x j e F J E T E V k c D R 4 V k p y M n d H U C s 1 Z U F V N 1 l 4 T 2 g w V n U y d X F L M S t E c z V Z b U J B Y z R R S E 5 F Z F h Y M j l J T 2 I y U G l K b 0 F k M 3 M 1 c 2 t 0 V T h I R l V J c T J 3 e U 5 i a E V C R V J F V F Y 1 V E Z a U m s x W m l Z W E Y x M X F z e W x a Q 2 J q L z l j d U l J R E N j b l F H d 3 d O Z W 0 w U m d F N 2 V I Z 2 h 2 N l l m d 0 F E K z B a b k Y w S W 1 x Q z N C U n l B S U N Y M G g 2 c E J V e F d F U k V S R W R V V m s x W F V w R m s 2 c 2 t y S l p K W G d 5 d T A 3 K 1 A 1 O E 5 J N G x w e m I 0 d F F P Y 2 5 U Q W 1 K Q k J q U W d M a G F h O W 8 4 T 3 N U R V Z t V D I 5 M i 9 4 M W 8 0 T 1 d K U G Z K S 0 5 v e U V p S W l K c S t w a X N v a W J M b 0 F Q V X V a W V Z y T E p u Y 1 h W Y 3 V Y M E h 5 L y s 2 a E x P c E d R M T Z Y W V Z V Z 3 B G Q k x m R k l t M E I w Y W V i W m 9 O Z W 1 o a E 1 X R m 1 i c k V P Z 0 J a Y 3 Z 2 W H Z u S U t r Z V p E Q U N R V 2 x p R T V v N E 9 O b 3 V I a U l p S X F L b m p t e n M x V 1 p h T 3 F v S U l V T G c 5 d U Y v N X V K d z h M U C 8 3 R W 8 0 M z h F a X F i a j V l R 0 J 2 U 0 d z T U N X M E F o b F R U b 3 R h b m h G U l F V S U Q 0 K 0 h r R k J R Y l l P a F I 0 Z 2 N Y R n h L Q 3 k w M 2 F x b D V j a 3 F G M F Z a c 2 l v M k 8 1 Z k p L a U l p S X F J N m V I R G Y z S 2 5 K S z d F d 1 d X W H Z J W V Z J W E U v Q k 5 H S T M 4 Z 3 F 3 N n R 4 b C 9 K R j R z O E d 1 M m N 6 Q k h v K z B L W n Z t N S s v a z J H R F h K Z H N M Q 2 d w a X N v b 2 F Y R n h j S E l L R G c y M T J m Z G U 3 e V N x U H U 5 T U J 1 U 0 l n R V J F U l V k M H d X V V Z O V n J H R n h k V W Z 0 S H B W S 1 F W R l d I W H V N d m J G S j Z F a H l x Y k x K R 0 l N Y n V t U H N T R 0 I 2 T z N u Q T Y 3 a j k y Q W F N b V F J R G g 0 O G l P S E R o O X M 2 R k h x Q W 5 E d D N E a U 5 I a n J U W j l a M 3 Z U d i 9 M V j V l a W p i c 3 J 6 c V Z s M m l 3 V 0 l p S W l v d n N C a z F Y V V p C V m 5 X V G l 5 N m d H c F Y x V 2 s w V 0 x W d W N 2 W W N 1 V T Z 0 Q T J 3 d X A r W D B o N V B o Z 2 J q e W Z a d D R D U j d z Q k t D W k t w b n o 1 N D R l Z k l r d G 0 v Z m p 2 S G p 4 O X M 2 S E h v Q W J O M j Z G Y z d P e n V q Z X Z i d k 5 Z c E J M S l Z C S U p N a F R s N k t 0 a H l 1 T 0 p L W F l M Q l l p S W l L a S s 4 R U R P Q 2 1 L N 2 d l Y U l q M T B h c 3 N T T W Z m N 3 l D c T l 3 W U N 0 T V h G N G R O T k 9 i S X l P c m Z k R V Z R Y 3 Z k O H d k M 0 F j N 0 o 0 e k J D M T N h T T F G R m d q Z m Z m Q l B Y c m w z R D l 1 M 2 J i U j B L M 2 V l M m J O b U M r U G g 0 d l B i Y W E 3 W U 9 C Y z V 5 R 2 Z M V X B R a H h k M E 5 o c V F h c G h V V z J E b 2 1 J a U l p b 3 l Y b 3 d o c H J R Z m N m U z R 1 b 1 N 1 U W g y R H Z k d m J 2 W k N 4 b T N N T y 9 F W E V u T H o 2 L 1 U 2 R X B F S V E x c j V Z M k t I R U l S e F J U K 3 F 4 d n Z 2 d j Q r b F M 1 Z G k v d n o 1 N k 5 L b E M 0 S 0 R n M j F h V T R q d U g z R n h j W W l M a T h P N W M r Z m c 3 T 3 l N O T k 1 N 3 o 5 W W h B U U J j R k h M a 3 F k W G 8 3 d X N O Z 0 V Y V 2 l Z a U l p T 3 F D e V N w c W t r c X l M Y X h Y N V h W L 2 p 2 c E p L e X p H V j J m U D Q v Q 0 5 X L 1 Y 2 S F N l W k h j Y T N D O E x F R G l I d 1 V 0 c l g 2 N 1 h v L 3 Z I R 0 c y L 2 d y N y 8 r d 3 R H a l J 4 R V J F U U Z I U j B k Y 3 Z I a l I x b U Z S R T l h b F N 4 Y 1 V G Q l F n T 0 R n W U k w Z U 9 0 T 2 5 V d j N 1 N X l H W E l 2 e n N O M E 5 I T 0 R r Z V N i c k h J T 2 h F U k V W R X R N V m x G V F p M c W p t W E p L b n V Q K y t 1 c l h x T F Z Z d T J G S y 9 q N T h q V m 8 5 U H A 2 d T A 0 c k Z 5 Z E 0 2 Q k N D U j B J Q 2 9 a Q k k 2 d T A 2 Z F A v c T J i T W 5 l d m J z Y W V z d 2 l P c W R z M X l H a E p 3 O E F F Q j N Y M i t j U z h 1 e W N V U k V S R V J F V G R m O T l R W l B E N H d T a T V O V j k 4 L 0 l x a k 1 w N l p o O T l D e H V s N m p x N 1 J v a D d x N T R z V 3 N I R E d u b F g y L 1 h J Q 0 s 2 b j d q S T V j a F R s d 0 l B Q n J m e X c 5 S G t G S 1 F X R m 5 F c U l C R V J F V k V 0 T U Z s R l R Z N m 1 T Q S s 5 e H R M a T Z r M y 9 x N T Z y V W 1 Q a D Z V Z 2 N T R W l 1 d D J 1 R W V y c G h h d G N P R 0 J U Q X F T d E V S S l p 3 V m N p U W 8 x S U R n R k M z N n N p T k Z F e n F H R 0 x M c 0 l p S W l J a W F w S 2 I v Q m s 4 U E h F d E h W V W 1 W W W 9 q d F J Q V V V U Y 1 B Z Z G Y w R 3 Z q N T d Y d m l 0 d m J W M T l Q T E E x S z R k T U t D R m I 3 M z B U M F I w d j N P U n l 3 R U F o Y V V h T k h k M G d J K 2 p F d W Z T T X B t c 0 l p S W l J c W 9 G S n F 1 b 3 l i R z R Y c F Y 3 M C 8 y Y X B 4 V V c 0 O U 5 q W i 9 G M 1 d t Y T k 5 Q i 9 X e k J N d m R 1 M k F Q b j Q r O W R J L 0 V k R 0 R 3 b G t 1 Q X d E a 3 F 0 V n d s T m x o Y 0 V 0 L y 9 C S W R p N E p T R F p 4 a z k 4 O V V k Q 0 l p S X F L R z B I V G Y 0 d W 1 C W m V u S U t v V m I w L 3 V h R 3 d C c 2 l M c U d s Z W N 1 U T Z Y V l d i M y 9 G c z Z P K 0 t C L 0 Q v U n E z c 3 p x Z l J N U l B Z a k t r M V g 1 N m x M Q U N a a l V N U V M v U k 1 k a V o y d 2 l S M W N S R V J F U l d h a n B 2 Y 1 h U Q S s 5 K 0 g x b V Z X V n l D O X c r Z X h L W E 1 i S 3 Y z N 1 d o b m g 2 b m R P b U J D a H h C S V J V M T d h a V F S V V d Q a V V q R l p C Y U M 1 b 3 d P N i t Y a G h Z M 1 F z a z F W R V J F U k V G a E x i T 2 d B a V M r a F V C b W h W Z W 9 2 T 1 V U U 2 h a T l d o R z d m d z V O W T l W a z l V a V F D T W E 5 c 2 F F Z j g z R 3 B N N 3 R t V 2 l p b 2 p J e X N w S F Z s V 3 N M V G d t S k J C c G h V W D F O c F d i a U l p S T Z I N 0 Z a Q l U x S 1 N W M 0 5 C Y T F G O X V K W U t k c y 9 G L 3 p Z b z B X S H g 4 N W c z Y 1 B u a 1 N S e H J L U l l 6 V U p h K 2 F K b j h l U H d F Y 0 R l c 0 p W S W J k c T M w U k V W T W J s N 3 Q r d m V Y Z F h C Q V N B T V c w Q z R l T 2 9 4 R m R u e n R z c U x D S W l J c U l t c W Z H L 3 h S T l Z Z R 2 0 5 S 2 5 1 U H h q K 3 F L a n J y R H Y 3 d j E 3 M 1 l H N T l r M V g 1 O U h K V D R Z b W c v c k g z a 0 l Z U z R 1 M X E x Y n l J a U 1 1 W i t O M W 1 W Z j g r c X J i U E R l e V A y V G k 1 V 1 I w Y l p J c X h x S l N j b j J 6 b 0 V J e H F O Q m d h R H d X a m Z 4 W X N Y V V Z S V V p O Y j V N V E V 4 K 1 B I S E g r c 2 p O Q 0 l p S W 1 w Z 2 p m O U 5 u c W l D K z Z s Z W x j N W d 3 U G Z u b z d I M n d o W G 8 3 L 2 1 m O D d w U V N D U j R O a X d V V X p x M 2 c x d 2 l z V n E v U k V S V U 5 i R k l C S H V w R k x r V l J s W U J R Q T l m Y n d 3 S z h N U E c 2 R m l N Q 1 F s R W M w Y 0 h H M F Z v N 0 1 D Q k E x a T B h Q k d X T D E r T 0 5 t M 2 F t S D F l W V d F a F R w N D h h Z E c x e E d J e E h u N z Q 0 U n J i c l Z t e k J 0 S F I w V m k 4 Z U R F V U N n V n U z T G l C Z D k 1 N U I 4 O D g 4 d 3 l t V E p s U z Q v b l h y b D N E e G 8 w Y j h j d 3 p 6 M V R a c H F T a 0 J I b D V l V W h K U 2 N H d F c 3 Z U V m M T U 3 N 1 R V M G I 5 N 2 N v c z l G U k V S R T l h Z n h 2 c 2 t U V m N M a W x R Q W J h Y k l x U j Z Y R 2 p O K 1 B X N z A y M V l q V 0 F Y a T l W e G M w Y z d D M 2 F y O U V S R l F 6 Z D N z N W N 1 N U p W Z 0 h B N 0 V H O U 1 l Y V h u Z m o w M k o 5 W V B X c E l n O F V U S F I w T n R k b z B I Z 0 J 3 Y 1 h H Q l F x S E F z b V h M O E 5 4 e n o x W F p S K 3 Z X c m V I c S t y L 1 J 1 V m x a V 1 Z p M G F C S H M 3 T 3 d n T W V N W E l o c U 5 4 c X h r V l V 4 T U R D S W l J a k I 4 K 0 h B b 0 Z B b 0 F R S 3 R X c m R D L 2 Y z O X M y N 1 l O N D h h T m c 3 T 3 p j N D N Y d T l l a F E 0 Z X d i d D A 2 R k J V V m 9 h a W 9 D S H E 5 Y 2 Q x T H F W U U t M e T h 2 e E 1 Y R k 1 W b E Z S R V R V a U R U T 0 4 z b W l T d W c x Q m 1 p S 0 x D d X V i d S 9 X K 0 w 3 a V V W b D N N T 1 A z N D h n d V V W b X R 6 e m J 1 c n Z o d 1 F B O T A 5 U E t 3 V 3 A 5 R V J H U V p O N F V j Z H l w S l Z q b k o 3 R E N q Y j F k O G V 1 e F B i S W h x d U 5 V Q m x 5 N W R p c l M w d E d y Y k p D W W 1 Z d G F z V 1 F B Q W c 4 R U E w V D B M Y 0 h 6 N D R Z Z m 8 w N m V Q e V h s e j U 4 N U Z 0 M j d k Y W 9 4 a D l l c l Y r T z I z M z Z w d F U x U l V o Q V V M R n N E W j J S b l R w a z B 6 T 3 Z i c 3 M 4 L 2 k 5 T 2 5 U V 0 x 4 N E 1 X Y l B u b T B T W D A z e T g v T 1 J u c D Z P c D U 5 K 0 d t N X V i b k J 5 Y 2 9 L a m 9 5 T 2 N u W j N o N W V V R m Q z Z D N p L 3 N r S W l L a S t 0 Z j Q z d V N K c W 1 E c H F D c V J C S k E 1 T j Y 1 c G N G d G k 0 c k Q 0 e k h s b z l a W W w z Y W 9 p R l l z e H Z Y d E h U T 2 5 V R G 1 M K 3 p 6 W V J r V T I 1 S 2 h S S U w 2 e T h 2 d E t Z T m 9 F N G w 1 Y U p y O D Z l U j F w a E V X Y j A 2 V n J 2 O F h 6 M z N Y Z k N u N U 9 U a y 9 I R k Y x L 2 c z W G Z m U l d C Z 2 9 F b G J s V X F G V j E 5 O U Z S T W 1 U R E J y e X A 2 M U d B d 0 d 6 S j g v S H l r c E t a Z z d k N j d K N k t u Q X d F Q k 1 t V E l G N j l l d n g 0 W U 5 H L 0 Q w M D A r Y n h C M F h G d 2 N B U 0 V 0 T G c 4 R m d R R l J V V 1 g w d 2 Q z Z D N v Z D F U V H o w R m U z d U 9 P a V l p S W 1 v c W 1 L e W l K c U 1 w M T Z z c T F l b n g y Z k d 6 M k J k d n Z X S z J y V n l k T V g 5 b 1 B 3 U z d 1 V m l 0 V H l J a X F q M T N l e m x p Y n Q r c D h 2 a n M 4 T j R B Z 0 k z U n N T Z 2 8 x V 0 I y Z U s r R 0 N n M i t 2 c j R R a V V T W U 8 z Y 3 V W c T V j Q 1 p s T V p u V D g 1 N T k v U m t a R 0 J 0 c T N i O T l n T V F I Q X l w V X J j Z W J N R 1 V 5 Y U 5 B b T l l L 2 V 1 d E 0 z R W l S T n g 2 Z E l s c k Y r L 0 h o S 0 p C Q k 1 t V E J D T 3 B h U 2 s 0 S z I z M 2 p K c V g 3 N D l l d l J v d E d y V n F 2 N k N K e U l p b 2 5 y V G V O N 2 1 p V 3 J R V k 9 0 V n B S Y 1 c 0 O D B E e H h D W G s y Z T F Q a W Q y Q 0 1 I c n Z j S m d K K 2 F D b m t S R W p Z V 2 J R b z d z R W x X b D A r b k t 6 U T d 2 R F Y 5 S E I 2 d z V I N D N D M G x M T U N 1 O E 5 K N W 1 k M V d O W n N t U U p E a D Q 4 Y U x S U H E 5 V k N x O V Z p L 1 B q e E V O L 3 o z N C 9 5 M m x i V H A w O D M 2 Z X Z u b j M r d V Z i M m 9 t c X h j d V J M Y n Q y L 0 h 3 S U V E O G V 5 e n o x Y l p U a X d X N D V O U F B z R U h I M 3 l B d F d 2 W E l p V W x C Y S s 5 O W h w a 0 1 o a 0 N B d 0 9 4 Z G V 0 V 0 F N R H k 1 Y 3 R 4 N H N R S m J O e T R F U U F n b D h 1 e G I 5 O C t x O G R O U k V S R T l h O X h 2 T T B U b V V H V m E r S E l x a 1 p R c i t w c 2 F n Y m U r K 0 1 r Q 2 p V Y X E v V G 5 w Y l R I N T B Q N m 9 w d V B s M V g 2 S X l J a T Y z R z d X e G c 4 c j F R R F Y 3 b X N 5 b l l 2 Z G V 1 S T V r N E 8 r U F R Z b i 9 o N z A w N U 0 2 d G d X a j d S c F p k V 1 Z B c 2 V Q S D Q v d z h I Q 3 I 5 S 1 Z V S 2 s z M m Z m V F J S e F l W V 0 s 5 S X B W S m g 4 Z U x G T 0 h M a 0 N I c j I 3 S W 1 a T T J l Y X R M b V h n N E 1 E R m l 4 W W d J O C 8 v a G o 3 O X U z R C t m U G 5 N W D M 2 Z E F 3 W U 1 B Q X V M a T d R Y U R U N D g 4 O C 9 B U U I 2 d l I 1 d W J t N G 1 j Z F F V c j F R c X J U R U 9 J a U l p Y W h p M m Y 1 c 2 5 N b 2 N C V U 9 m c U x E c E Y 0 V z c 5 M z F S Y l l 2 d T F l S H g r N G 0 r c j l U Z W l k U U E r R 0 5 B R G p u Y T I v V n h F U k Z R N W Q v d X l a T l d k R W x X M X l T c W d y S W F W c j Z N R G R s M V B 4 S G V S V W Z n d U 1 n c V B 0 Q W 5 F e E E 0 a G F P d m h X d T I 1 N W 1 q W n N p V m F 0 b X d K b 0 d 5 c W 5 L V m N Y V j N o N E Z C M T h t e m N 1 S E Z D L z l V N W N 1 U U l M b D Y 4 Y U x S d n p a b z F P S E x r Q 0 F Z U E h v e C 8 v L 3 Z m a 0 V y T i s 5 O V J l M 3 Q 3 e k o 4 L 0 h 6 L z k 5 Q k 0 y Y n R 5 S W I 3 N z V C c U d o b 2 Z E d z h N R H A w N m R S V k Z R R W t V a U V 5 W k 1 u N D R N U F B z Q 0 F B U U 9 F Y 3 g 5 L y 9 Q R W E r N T g 1 Y 3 l h R 0 R H b T Q x U n F K a U l p b 2 F r e F d V W k 9 n e n J j c 1 V R V U F D b G Z i R k Z j M 0 F G a D h P a E s v W E x s d W x m N G M 3 S 1 N Z R m Q 0 Y l E x d j V X N l U v S W l L c U g 1 N 0 t z b V J W Z G 5 F S l d y d l d Q R z J 1 a D Y 4 M 2 V 2 a D Z Z M X E z a n R n U U Z Z d G R z W W 5 Z Z F Q w U k F C R G k 3 Z 2 9 u d V V 6 N G R 6 Y 2 Z M L 1 R 3 O W E 1 V l h N O D k 5 N X p G N T d 6 M T F s c 1 l O V 3 F V e V g 1 L 2 Y z K 3 N Y Y n N X M 3 Q 3 Z V V O d 2 R T V m F k M 3 I x N 2 8 3 Q 3 c w R 2 p m Q 3 k r O E F E O C 9 Q d 1 F I Q j V 1 V l J L c m 8 5 Z G R m e D N Q U F B Z Z S t m Z n N D Q U R 3 O H l s Y k I z Y j k v U H l R U 0 N j U m l N W V l O R z R Z R k N 4 Y W d S W X N X d 2 5 s d n Y v M D I 3 Q 3 I 4 c 3 V m d z R j T z R k T 2 t T M 2 5 q a k R X R m Z R O W Z y S W l J a W 9 x b 3 h X V V Z O Z 2 p y U H N p b U F j a G N K W U l Q R j h k U T Z I Z D Q 3 Z U F v b m J x W m F w Y i t 1 U G w 3 N G Z F a G Z l Q 3 U 1 Z 2 h F U l V X U G 5 j W G R r M W U w U 2 x V W G 5 O W G Q w d 0 R 0 O X V 1 S 2 x i a D J 4 T X p Z U k J h V 2 x p T T N P U l V G c E t Y Y k d K c U p R b z R H a m 5 S M k 9 U S G 1 z M X J I O S s 5 L y 9 4 c 0 N C Q T g x c U 8 z S G l S S k 4 5 Z X I w Z T U 4 N m R F N 1 l 6 T W p L T W p 2 Z m 8 w U U 1 p a 1 F p W m 1 a b E l T a 2 9 5 T 1 Q 4 d E x R M E t o U U t k T 2 5 X Q 2 c 0 T U R I b n Z z T V d S b V p t T E t s Q 2 x D b T h P S E Q r U E d q U n Q 0 L 3 Z u b l R j N 1 B 6 c z d H d G 0 z Y m h J U l Q y N 1 p 0 a F d N W E x s e k F u M y 8 r a V N G R G h 1 R E V p U k 4 0 K 2 V X W G N m b n l a Y 3 l i T j A r W U N q b D g r S E N q Y V l E e D h m R 0 l p W W 5 C c 0 d I R H p Q c V p F Q k V S V W N O a X N v c W F C S l d G V X d E b E x n M y 8 x Y z V W c W Z H d m Z V Z H h O V H V u e m 4 z S k p H S z g y c U 1 6 S m 5 W c 2 E 0 d W N H e E V S M V l M S D N W O H N a Q m R i b H F 3 c T V 5 U 3 p 3 N l N P S W R Z T V N X Q m 5 a d 2 Q 3 K z l y L z R r T 3 I x V 0 x t e k p s V k h 0 K z N i e D h r R W d s T 2 5 U c U Y 1 Y 3 V Y V j l y R z E 5 Y 1 h Q L 3 p 3 Z z d E d D d l M k 5 K N T k 4 V X R n K 2 M r Y U 1 5 Y j V 5 T V R F e D J M W n R t O G x v T H I x Z W p 4 V X J W a U F r S k F U d D I 3 Z k h p U k 1 u b 0 Z B b z h P R 0 h I K 0 x X c l Z 1 N G Z 2 M D Y 3 T z N 0 e m F x d l J V U k V S S T B I a z F Y V U p L Z 3 R M S z d l M E Z N Q W s v S U s 4 T 3 J l S T B n d k t x N T d S T X V H Q U F B Z 0 F F b E V R V l J 6 W D h G d U x 2 a G l h R D h F b W p H R m h J a U l H Z z l Y d V F 3 U 2 t R a T N p M H R z S F l x S m d v S U N a R 1 Z s b W R Y V 1 l E Q l V l Z X p G R j E 4 M G 1 o N j R a O D h l c k Z t e n h x V G R 0 b T N i a k l x V n I x b X p C d W Z Q b j Y v M n V y Z H U z V E l h T V Z W U m F X a 3 B B S m d r M 0 U 2 Z E 9 v W E V 4 R V R N b V R N S D Z l b n B 3 d j Z n b 0 N B R U J R W G h 6 S m t 6 Y 0 h K e X F 2 Y T Z S R V J F M V B n d 1 d V V k 5 n a X J Q d 3 B G V n J n M z M x W T d L e X N h L z l o N j F 5 b 3 A v d 3 d K Y l l N N 2 d Q c k R q Y W t S R V J F M l N w M U t C M n l X T k w x b T F i T m t 5 T E Z 1 M n J N N z l 5 R 1 F 5 T 0 R v N k d t M V h 4 c 0 h C d 1 d n M F U w M U Y x R 0 5 q W T N I b n p w M H E 2 M G F W M 1 A y W j N q d X l x b V B I a m h n N m R D a j Y 5 T 2 1 E a U l n S W s v T 3 V Y c j J L d 0 1 E Q W F x O U 5 S R V J F a l E r V F Z k V G 9 H Z l J B c V l V R j F o V X V E V E 9 5 N n M v V U R M e X g v e G c w Z W 4 y Z C s 1 c m V 2 U k 9 t Z G 1 G e F Z 5 S 2 l w c 3 h U Y V k v Y n R a d 0 d X R i 9 h d E d t R G l S T W 5 v b l B u e n Z q N D Q 0 O W h N Q m d 3 Z C s 1 Y z R m Z 2 5 u M 3 d D a V V T Q 1 d i T m 1 B U U E r K y t 3 e n V M c T Z J a j A 5 S F J x T n h x a F F l W D N a d l h z M 0 F L Q i 8 v L z Z W S G k 4 d j B u N X Z z c 3 J W M V J Y d n Z Q T k 9 w Z W Z r N U 9 U Z z F x M W J H R D U 4 d U J V a k p T S W l v b 2 J B W k J V M W V t b 0 x S M V d K e E l E T X F m N l R W U 2 R 2 c F d I R 2 d l U F F W a k 5 k d 2 h 3 e W l S a n p o d l R E N E p a K 1 Z v c U 1 p S W h z e F V 0 c G o 4 V G N m R n V I W V d U R m l o V U F 5 a 1 l 2 W G I x N k Z a T W 5 U N G F M a T R 0 d 1 h D c V Z R a U t S Q 1 B z V 0 w x N E 1 B T m k x Y X h l V 0 x s M k t U W n M y R 1 k y b X N y Y W 9 x Q 2 p z M j d j U G Z m c j B x V E l 4 b H B O V F Z n K 3 l z a m d x c n Z K W D B a N D l l d 0 F B d l h y M X N s S 2 t S R V J F M U Z D W X J L S k d 6 O U o 2 V l h J W G F i M n Z C U G h I N G s x O G V Q Z z B k S F Z N V k h r c U Z W Z 3 l Q Q n p 0 U E 5 5 c 0 Z C a 1 J F Z G 1 T d D R N U 3 A y K 2 w x O X l 3 Z 1 o w O G V S S m Z m Z l V W d k x 5 O D h O a G p 4 c X N L a X N W a W F M V 2 0 v N j J O a j Q r S G s 1 T V Q z T j N k a F p w U l d x M V d t S k p Y d m w w W i 9 U M G p q c X V x Z z N Y b H l o V j g 4 c 2 t u c 0 x l M 3 g y d X Z 2 V l p s L 0 d m U G 5 v V 1 R r e E 0 4 U E R 5 c W J G T l J V V k V S Z H U 3 Y 2 l i Q 3 d N Q V F G Q l p s M U R o R V J F V F V l V E Z a U m 8 2 Z k t z e k J a V m M v R j F m Z k d K K 0 h q S T J m c T N F O W J E M W N z R 3 p r W T d n c T V G Y U l p S X F M R 2 9 K b U R F b X F k R H Z u c V V q a k x L N i 9 u M U J E e T g v T V J I e C t Q e T V j d j Q r a l J v M G h P V G t i c j F x M H h l L 1 p z a z l G S n p a c z N 4 K y s v L z Q 1 d D I 3 W U p v N n N 5 T W p L d 2 Y v O S s 5 T 3 Z Y e j Z q d D Z 0 V 3 J z W H I x N m h x d l g 3 R U l l e m x m W D E v a H o 4 W E Z 4 Z G k 4 Z V R O K y t l V V h L Q l F L Z l B I R k Y v R D I 5 Z 1 l B L 1 B M T E w 4 a k x 5 e F B x W G t W R l J l S G l 4 W X V W c m h K W W x l W E x s K 1 B P b l R 2 V n J t Q k l S R V J F a l J l V F Z k V G 9 x W E 1 0 c l Z k V m Y x L 3 I z M k l U T U 9 m N F g z W H V a M U N B S C t Z T j d R c z V s O U l t S X J x d k 5 I T W 9 X N j B 1 b z Z q W X B z b X E v Z n Y z N D d 2 d n Z n T U F o S W F H W X N h T U d S Z z J i R m l s a G M 0 b l R w e U l 4 T V J F c k Z t e k J q c G Q y W D l 6 S l J J S j J y W n R p N m x U c H h x M U h U Z H V I Q V l N R 0 N C c 2 5 6 a H h v d E x D N W 9 z W E x 6 W m F E W E R i d G 0 y S W o 0 O E h V T F l 5 N F Q v L y t V L 2 s 1 T 1 N n W T h l T y t Q Z S 8 v N D N t e l p z T G J Y T n l j c k J 6 N T A 1 b z d p N W M 0 d X p z a k V j Z m Z S V F B Q d n V z M l o 4 L 0 9 E Z 1 k z d D d l N k 5 5 N X M 5 b m 5 F Q k V S V W V N a E 1 s U z N Q a k Z S S X h B Y m N R Z W F J d k 1 M b U F j T W R v Y V R u L 1 Z m R U x i R 3 h H S C t x W E 4 x N 3 V l R k x 1 M 3 h T d m R P V m 9 p S W l J Z 2 F t O G o w T E V 6 Y m Z R a E x o b 2 R q U U F 2 Z m 1 r K 2 9 K M 3 E 5 S G 4 v O T l S Z m F 0 b T B M V j F k W G 0 4 V l J s V E 5 u e W t Z b z k r b l R w O X A y T 3 A z T 2 F G V k J T K 2 o x Z X F P R U d S R V J F V F V k S E Z s R m p a c G V D N H N T V l F D Z 2 N M W C s x M 3 I 3 d G Z n N k o 2 c W t Z a k h t R H U 2 R F l Z S D F 2 N m 9 T R V J I W m h 2 Z m R r V l h w a F V V M m p V T X N G c U 4 z N z k 0 M m p h R T Z O U 1 d w e X R V M l V R V 0 F p U 2 9 p S X F J b W p N a 3 F h d F R V R n R h c k V r a 0 F P d 2 Z y L 3 M v c D d y Z 2 I r U H p F M z N Y c X c w V X V 3 e m N q Q n F H R G w 3 d V Z v a U l p b 3 N i S X g w R U p B R W k x Y 2 J L S 2 l J a U l x Q 2 x q c 2 9 v Y U 5 V d F h B c l Q y c U t v a l N T b V l m Z l J z b m Z v S W N u U E I w a E h o d 2 d z T U V S S G R 2 N l J p T V p v N T J D T z F n T W t x S W l J a W 9 0 c G l z b 2 9 h T l p X b H h k V 3 R t S 3 c 2 b T V x Q j l 3 N m V S R j J L d X Z Y M z k 4 V 0 N o L 3 B E S V d V a G R T S 2 l C M F Z 6 S j B j b X E 0 a U l p S W p x Z 0 p Q N X F W R l Q 1 M X V X c k p L N 1 d p Y 3 B G S m 1 l a G J j T 0 h J T 3 V E d X N Q U E 5 U S 0 g x O F B I O G h F R l J I U k E 4 Y l B 5 W U h U Q U l t S W l J a n F n T W t x Y X R S S z h 4 d C t H b U R N N 1 J 5 O H Z 1 O G 9 T b l d X R l h h d k t E e W d P Z V l O N 1 F l e F N G V G 5 l S W l J c U d s c D d 1 U 0 l Y S l V h S 3 E x b C 9 3 M G p J a U l p b 2 p K T V Z s S G p a U U J L T F Z 3 S l V P N W N 0 M U Z N a W J u N W 1 M N 2 5 F R l E 2 e T B a M F Z U U W 9 3 Q T l m U F R 3 U U V p Y X F p S W d l U 1 A 1 T 2 p n Q 0 F t L 2 1 G T m 8 2 R W l J a U l x R 2 x p c 2 9 v Y X J k S U N I U 3 d w R 0 N V U 0 E x S m w 3 Y i 9 T a F J v T j N 0 a C 9 E R V d h M n Y 4 b X Z L K y 9 E e F l N N j E v c j g 0 b U l x T 2 x y N m V J R U F F a k t L N 0 J 4 S k V S R V J F U k 5 F N U 5 W M U d o W l h L L 0 t w Z m F q c X Z R R 0 E 5 N z U v V V N k Y W 9 6 M D l m Z k J W d z h Q a E p R a n F v a U l I b W h N V m h F U k V S S F Z E W k 5 W M U d p V k Z s a V d y S k k 1 M W I 1 Z T F U Z C 9 Y c 1 R m Y V p t M V B y K 0 h y e m U r Z W 5 n Z z d N U j h w S W l J S G 5 T T 0 1 q d T R L K 1 J J e X N 1 M 2 R T a E V S R V J F V F J M Z n J L b l J z b m h r V l M z c l Z m M l J l Q k 0 v U l Y y c j F i a 0 E w S 1 d a S j V h T 0 N H Z W l p b 2 l J Q k F F d V R o e F p S V V J F U k Z S T G Z M d W 1 S c 3 Z p a 1 Z X M V N G W m R 5 O D d G e D B m T 1 d I e G V 1 U z d O U F B I d H l N R 1 F T K 3 B X M k o y S W l P N H Z R V z R 1 a U 0 v S n M z V V l S R V J F U k U w U 2 s x W F V h R m s 4 c 3 N y S n N v U l J q a 3 F O T i 9 Z Z m h V W n Y y W X F E N V R w N n V l U G J r W U 9 o a 0 R K U l J V U k V 4 d H E 0 d T B L b D F l R l d B V m N F S k N J a U l y S V V r M V h V S 0 J u M G d M Y k V z a V N T M 0 5 Y O H B K R l d y O G N i K z Q v a G R v b k s w d E F B Q U 8 w O D N M R G l I M E 9 Z c U N J a W 9 r b 0 Z 1 N 3 N D Q U s 1 b j U 5 b z R F a U l p S X F L b W g 4 a 3 F h c F R V Z V Z x T D J r d m t J b 2 l s N X E v Q 0 4 v Z k V Y N 2 h 5 K z Q 2 b F l R R U F n d D F j c 0 d y V U V D a n R h b C 9 R b l l p S T d t O X Q 3 e W F y W X U 4 d 1 d V V k V S R V J r S 1 N h c n F G R 3 l k Q X F n e k l J c G d M O U V 4 M k x Y O V J 1 V 2 h n U U F j S k x a W W N t S W N E a k s 3 R 3 A x U G h F U l B S a n M 3 Y V F J Y 0 h i Q z F l d 2 N X N G R D U k V S R T F P U X d X V V d O a 3 F Y R j F j M W R D Z k J D e G 0 x O G R m W k N i V U t D V 0 N U Q z E 4 U E Q 0 Z U 9 n c k 5 Y N V J F V D B Z T 2 5 j e k F O U m 1 k b T J E b 0 9 J a U l p b 3 l X R 3 l p a G 9 s a T R 1 c k 8 5 Y z h K U y s 5 c U J o d k h U Z 0 d 2 Y 0 Z R c T V q Z T d k c 0 5 Y W n A 1 M X V w Y 0 l p S j Y 4 S F Q w O G t D T 1 N v M z B 3 b U p i a D B K R V J F V F V w R E J a U l k x U 3 F h W F R B R 3 N Z V 2 F V M 0 d Q R E 8 3 e W R R V U t x c F Z U e i 9 D R 3 F K S j B L R G E z V X V F U k U 5 b U x y N G V B R U F M b W R 4 Z E J V U k V S R 1 J K W m l z b 2 t i S j B n T H I 4 a H B x V n E y L 0 d G U H J 1 a U h 0 U G Q w e E s 3 e F h y Y z R s S X F J S F Y 3 Q 2 J D O X d V Y 3 B 5 N W x X N 3 J V S W l J a U l p Y U Z D Y X J x T k h S c V E z U V c 1 Y X J x b l p r M V k z Y 2 Z L e U 9 q S 3 B W T E 0 w Y z d M R j B S R G l r W W o 0 c V J F U m t 1 Z D U r U G p p V H d t U V Z F U k V S a 1 N Y N E J r N k 5 q c V g x c X V 3 Y 3 h C Q l Y 4 V T N X R 2 d 4 N C 8 5 Q X A 2 R 3 B S c D B v d W t X R F p 5 T U Z 3 V T h n d F B w Z U l p Q W d B K 3 Z q N U l L T 2 9 H R G R 5 O D I w Z E N o R V J F V k d U d 1 d R V k 5 U c W x o Z F p i Q 2 Z E N z g 5 R 0 l 5 O G 1 y V l J 6 e m h 2 W k Z h M W Z u V 3 A x T F J F U U V B U D M 4 Z l F B Q X B 6 b T Z p b 2 l J a U 1 o c 0 l v T 2 h s a 3 V q T l N L S E 1 x S V F t W k 9 J N U t M Y n V G b k 1 J c V p F d H R a Q z Z Z R 1 d E b D d v N W h h S U l j M D Y y R G 9 j S W l L Y m 1 y a D l Q N 3 l W W m R Q S 2 l Z a U l p S 2 h t V W x z S F V C Z D V t b U o 4 R z d z Z m Y 5 K 0 p 0 M 1 V v U k Z U Q n p l S n M z Q 3 p P e G 9 t c 3 F 6 a W J m U j M v Q 2 h r S l I 2 b k M x b U V S R W R u R W t G Y i t X S H M r R 3 N V Y U R a U j J k c l l P a D R p S W l L a l J h N 0 x U Q U M v b E p 1 R 0 5 j K 3 V a c U N K c T V N N W 1 4 K 0 h O e V A 4 a U p q L 0 Y x c U V R R W R u R X F L Q 1 c w Q m t N T 0 p C d z A 5 Y W h F Q k V S R V R V S l R U W l p k U 0 Q 5 R X Z J M H h i W U 9 n N G p N a 0 s w d X d P N 1 V T R n V I U V V S a 0 U v N 0 9 q d W p v N V l F O W N U Z H N I U W 9 S R V J G U m s 5 Q W t r M V h I c z Y 3 a V p O W T F X N G R C U k J Z N G 1 Y V U 5 4 N 0 9 1 M m p v T U l p S 2 J H T j J t R l N M V H M 1 Q l J 4 R i s w R V J F U k V k V 2 t T U 2 F y O X F k Z H N I V U l S R l F M Z k h h S j Z F R T F v b l V B e E N J U n R s e U p z M 1 V v U k V S R V J J M W V r M H h X W m F y e W J S M E N F Z F V D b j E w a W V s Q T V 5 M l V Z R 1 J T Q X p U S F h V V l N x c 1 h V N F J F U k V S S T F h a z B 0 V z Z X R k F 0 c n J B M W 1 F U V V T M W t x d 3 V n T S t o d E h R W V J r V T F N N 2 R J Q k p S b 3 R 0 b H p s N k N v a U l p S 2 k 2 a l M 1 W k p V W U l 1 a G h z S F V Z U k Z R T G V o Z 2 d F V F c 1 d j N h S W l L d 2 l 3 T V V K d 3 d K Y j R P Z k w x N k R S N l d 3 Z G p s V V Z G Q l F n T 3 p 1 N 1 Z 1 Z W V Q S G t T d D I 3 Z H F 2 U l l T a 2 9 L R G g 4 K 2 p L S 2 l v b H J I R m h V V m h m W H I x M X Q 4 b m x x d H J y R k 5 j b k t 5 V 1 g x Z H Z u d 1 p t W m 1 a R n N k Q T l j Z W E 5 N 2 N w d W g r Z l d X d l R h S 2 9 m Q l Z 0 U 1 V n S 3 R W d H R B M G Z 5 U F h x O U h h V 2 x w Z z E r W H F L R k p i U j B B R V J F U j B Z T m l h d G N P K 0 Q z e E p 2 N T c r U n F t Z G 1 s Z j c 5 Z F R x O V Z R c V Z T M V B 0 L 0 Z 4 Y V h H T m l V b E p Y a n h 4 U m Z o N G V H Q k p V d V d 3 T T d P e n F K c n p K N D l H O D g 5 O X h 5 Z W Z 2 c H B r M k 8 v L y 8 0 N 0 5 t e l l n Q z F i d G x q V V o w V 3 h z Y k h Z d k h r e m 5 u d n V P W X Z P V z d C Z 0 F k T F M w c k I 4 K 1 h L S X h h Y S 9 h T m 0 x Y X h l V 0 x s M k t G U 3 R X b 0 U y Y k 5 0 W D J O W F B t V E R 6 O T l O T 1 l N R 0 V D U 2 t 0 T G N l T 0 c 4 Y 3 F R Q 2 9 V Q 0 F R R U J 1 S G 5 6 S m t w S 1 N v e U 9 l W H Q 3 d z l Y V j F h T F l x V 2 J X d U w r R m h Z V W 0 5 O H R T Q 2 9 V Q 1 R r N U 9 3 a m F m M m R v L 3 M w Q l p J d W Z X c l Z 1 N G Z 2 M D Z Z b U 5 q R V I 0 Z W p n N G R P d F F x a m 9 p S U N P e m F 0 U X R y M T Y 2 R l Z H c j g y b H h T V W 9 L e F k 4 Z m k x V m R m e G J o e D Q 2 c n R 4 O X I z O V B U c D A 1 Z z l l e l k y Y m R v R W Q z Z D M 2 U F Y 2 c z V L d k l w R U l D b 1 h D Y U Y 5 Q l F R R 3 V Y N z l 1 Y 1 V 5 T 2 p v N E l D U W 1 4 K 0 R 3 a V N 6 Q l p S V V J F U k 5 S Q W d 0 e G M 4 R m k 3 S U t 3 O U g 0 M W h y Z n p S e X R X N V h x K z N m Z n Q y c k Y y N 3 R 0 Y m 4 3 O W l 4 Q S 9 i M j l 0 V z J z Y m U z e H h O U F B J S F Z x M W R q N W N x V m V Q M z E x M n Q 5 d l h 0 Z H Z I Z 1 J v Y U d o M W I 2 Q W p 4 a 3 p w d G 8 r d E Z v d H R G c H R q Z T J l Z U 9 J S l B Q d n N z d 0 N B a k l 3 T W 5 E e D V F b z g 5 O W h q R V l q R 3 l z N 0 9 S b E p S a z F O N 0 5 6 U T E y Z G 5 i N D Z h Z W Y 4 T 2 l q a n h v Z E N 3 b 0 t x a k x t O V B S M H Z Q c n F x M 0 J 4 Y 1 l G S U p J S m F y V W J M b G k y e G J O a 3 l M R j Y 4 R 1 B I e D h j S U x a V U Z C Q W F a T m 0 0 Y k h I b n V z M n R q S k 1 0 Y T Z 2 O T k v L 3 o x M j c 5 N W R w M W d H R E J p Q V d i T m 1 D Z H Q 4 W m k x N 1 p z U E R 3 L 0 h I S D M 4 Z 0 5 U V V Z L U 2 t w U 0 U x T m h W c X R o a 2 d r Z 3 A r Z k h 3 S U R B M n V k c k R w O S t q U j h m W D F O R W x X V 3 F 1 O T d t c F N V a E d u V H B 0 W F l q M E t o d 0 0 2 Z E 8 0 M z J K U 1 F r N E w z M z N v T 2 5 w M m V s U 2 R 2 S z V P Z m 5 J e W d v Q 0 V 1 V 0 x E R 3 J Q V k Z 0 T V Z s R l J F U k U x S U R l N 0 J X R z Q 4 b X A r U F Q 0 b j F n M 1 p s a U R Y S F B H a k J t U X k r V k c r L 2 J 1 M 1 l z c l Y 2 N W d 4 b 3 d a S n U x U G 5 6 N k 5 3 N G N Q b S t 6 Z n Y z O S 9 w U 0 5 K c E Z J c G 5 K M m R j Z n Y y Y l V S R V J G U W F 3 O G l S S T A x K 3 E x K 2 R y S 3 d z U k V k S D Q v b m 5 u N i s y M 1 J k Z m Z G S H Q 4 Y U 5 I a j J M W H J s M D F 0 d l B 5 O G h M K y 9 P d X Z 2 O E x P e m c 1 U F B m V V V B T 0 R 2 d i 8 v R 2 9 r V 0 x U T 0 t Y U 0 N T S W p J e E V a R 1 N r c 0 U r b F V t S E 9 u R G 5 v M D Z k U H R k Z G J 1 W E l s d k x 5 O E V C R V J n W U 1 I R H d y N 0 o w e V l J S X h Z Z W U y M T E 2 c n R n M n J I b X Z k W E l w S G c 0 N D g v a H N G Z 3 d O V 3 J W K 0 h 1 N 2 8 1 b X p a c V p G Y 2 Z p e F l 1 c l B N W m 4 x c n h u V n E x V z Q 4 e V p N M m p l d k R t N m R 1 M k t 4 T V J F N F J r c W o x M m x V d U h K S j U r c 3 R x O F h Y b m d C N D h l U E Y 3 Y n o 4 d k l R S F I y T k Y x O T h z Z E t m Y S 9 r V X d i a T R 1 R X F Q K y 9 2 N 2 0 0 e k l z O V k 5 d l Z l e l p z M H d l L 2 J z U 2 8 5 Z H Z Y b 1 Z X N 1 p z Z 1 U 2 b n c 5 Q 2 h R N n Z z N D R N U F B q Q j d C T 2 Y 2 O W V 0 e D U 4 N G R z O W 9 T M V F X V F Z V U k V S R V F O U 0 d s b m g 5 b m h 2 Z k R x d n F Q N D l 1 O U w r R m V Q e n Z W K 3 p R R U R C c 0 R S M G R G b z M 4 V 0 x G e E V i R z R z a F E 0 Y V l 0 T S 9 J e U t q M E p X b m R 1 b l h J e W N t Q l R D Y X I 5 R H J u e j U v S C t m U G 5 q Z m F W a j V M b z M 3 O C 9 G Q W 9 G V H A w N l p U S m x K V E V 4 M G V o N l l X R m h P S G p 3 b 0 p B Q V d M W n N X Y V h Y Z S s 2 N T U 5 Q 3 h Z M G N B W m I v d E x 5 N H V O b W 5 q N E 9 B Q U F Q R D A 5 S 3 k w R D A 5 U F Q 2 T 1 J F N 2 0 1 d W R p N 2 R 5 L 0 d q a D F y O V B M b T V P U 0 V Y M y 8 5 d G R J K 0 t o b 3 h Z Z 1 F B U U t m V F l m L y s v Y 0 t m c j E y N 2 h q M T c 5 Z 2 l K a k x T M E 5 K U 1 V s Q 0 E z T j l m b y 9 M e T h Q S 0 Z X R X V 2 U 1 d K K z E 3 b T g 1 c 1 Z p T S 9 2 M z c 0 K 2 J O b S 9 q M D A w O H h m Z n A w O U 8 v Z j M 2 e F l x d n B l Q T N 4 b U F m T 2 Y y Z k p S U 3 p x Z E R y L y s r a X M 4 U E R 5 T W t t d 0 d n d 0 V x b F F v O W V 2 U k F 0 M j d k a l B w U 3 F W V D Q 0 W W N m V E d w U E h U e D R F Q k t K Q k o w N 2 Q 2 N D B r V l N 4 M 2 R H a l I w M z J q e D Q 5 M m l S W l p h M T d l a S t s V W 1 u e W 5 W T 3 B W R m k z Y m g y M m I 5 O E 9 Q e j g v d l B Y V 1 c r a m N 1 Z X I v M X N 5 Y 0 9 S T W l r Y W p H Y X d G b G Z 5 K 0 Z o b 2 F h M V p h b 0 x w a X N J a U l p S W 1 w Z 3 Z m M T g 4 T T h 1 N 2 J I M n d o V z B j b k h D S T I w Q 2 J S M l M y U j U 2 N k N H O C s r N j d a c m V Q a U l q Q T h 1 W E x o Z T J 2 d i 8 3 Y U p F R n o 5 T 2 h S b 3 h l K 1 R 6 L z l G Q k V S R V h C d 2 N F Q m V Y a D d 5 O H Z J Q W x J M W 1 p S T J O a G E r d k w 5 e m Q z W T B L S U s 5 W n N 3 W U h E a H d 3 Z V N r d m Y v R i s 4 Y 1 V Y a m Z h W E Z 5 b G V 1 M 1 l 0 Q W d J Q 2 h Q M 3 I x c T J E V k N y R n B F b V R j T z d j T 2 V 6 W X N h T l d M M l l h a l F i Z m Z m Z W Q 4 T 2 V 6 W j g v a S 9 Q b n p t R E p s Q 2 9 E L 3 Z S e H F 0 V m 9 F Q n d j T D U r M 2 N 1 U k 4 3 O S s 0 R l l G N F J j T E t N d G U 0 d l V K W j g 4 U F B 6 Q X d C Y 3 U z W U 5 B T k M y Y l Z 1 e n o 1 O D B h U k k 4 U E R 4 c W R X M U w z T y 9 Q c k x r N m R 1 e G 9 N c 0 l x T H k 4 U F A v e n d n M G 5 i L 2 Z 2 M 2 8 x K y 9 m Z 2 d K Q 1 R H W k 9 n Z j h y M m J W U 3 k r O V Z H U E 5 L b X U 1 Z l B r e V Z D b 1 Y 0 d U x L V n B T O W N P R U N u S n l j M E x K b F M z a D d l d 3 Z 0 e n A w N 2 h 5 V k x s d U Q y N 2 R 1 W V B I a 3 l K a z Z j V 0 d O Z H N u W H I x a G 1 O T H E z T z R z V 0 x j Z l B t e m R w L 0 V D S X p N V m x G U k V S R V p B T X Z k K y t F M U l J a W Z I Y j h M N 2 d w N U 9 q Z m 9 u b T l Y U 3 N 6 T X h P R m h Z V k c r M H B L U 3 F E W D Y 1 R 2 V u b T d T d n F D Z 2 9 O N W l X Y j k r U F F 5 R y 8 2 M 3 N Q S D c 4 Z U V 5 Y U 5 N b m 9 K Z k x B Z 1 F Q S X p z N U d Z R 0 N n V V Y y V S t Q a D R U S j g r S G R P b V R j T 0 F B U U 5 N K 3 U 3 V 3 J a d k o x S 0 Z m Z i 8 w V j M z L y 9 2 Y 2 t M W j N s Z k Z T V W 1 K b U x m d m 4 x N D V a V l g 0 T 2 p v a V A v K z k 3 O V F x O V h v M j d j d k N n b 0 t h c X l o Q T V T O V V B T m w 5 V 0 h L c D F l T k d U T k d L T E J l U G 1 x c S 9 P V X d P V G t a U j Q 0 Y 0 V W W l h t e n g 1 c 2 p B T j h Q a n g 0 M G h K U 1 V G c G F X b V Z J M l B J Z k 5 h O H Z 3 R F F v M G N Q O U 9 q U k E 4 R C 9 r b F h 2 d i 8 r K z J T T l V Q d m 5 r R S 9 U c z J i U F N Z M 3 h t e l h 0 b X I x e T V n b 3 l N R E F B U V l x d z R O V T h z R n F O W H I x N F d m Z D d 6 N T g 4 a k l T R k J H R V Z Y V k Z T R W M r Z k 9 H Y l V w S C 9 V W U h 4 K 1 B Z O G V P R 1 I x c j B h S U Z B Z 0 5 O Z n d G U j E z d j Y 1 W m R m S W k w d F R k Z 3 U v N 2 1 W R j N r d k t D a k F x b F d y Y 0 9 E Q U F Y V H E x Q W 1 m Z i 8 2 N T J V b T k 1 N T k v b m l P c n F O R m h z b 3 F J a U l q S V J t Y U g 5 M E t 1 U 2 8 w W m Y 1 e k V 2 M 3 A w e H R P Z D J z S z g x d 1 h M d l B U U 1 M x V W V l K 2 F a W i t y a G l s V X J u K 0 p U a 1 V 3 b U U 2 Y k g 1 T 2 J t N H F l Z m Z v S l l M R V p t W n F a U n U v S V h P b D l m M z B y N 2 p v e U 1 O R W s 0 V k Z X c 3 V X T F N v Z H p K a 3 l l a D E r d X h i O T g r N 0 4 2 O U c 0 b U p p V m k w Y U J I U z A 5 T 2 h W Q 3 F O Q 2 1 G W F p k V 3 F W V k F x b F Z V Z U w v L z h V V k Z S N k 4 r L 1 A 5 e m Q z W E g r L 0 h u a z V P U k F x V l F p T m p Z V 0 p T V W x r R W d r R U l 2 R l d M d D J M U j U r K 0 9 F R 0 d Z R n p 2 N n Z Q K z N 2 d D J q V j R l W G t a M V Q y c W l i K y 9 m N V h I K 0 1 5 Y T k 4 e n U y c l V M e D Q 4 Z k I x Q T J E U k F 3 b n B v b m t V a X d j Z V B H R 2 o 5 a l J m Z T J U M D l Q e D V 3 N W M y Q m 5 a d 2 V K U k d K M D d J O C 8 v c 0 N S S T B l R W J a V k t o U 2 V l Z U t M U y s x Z l h l N 3 A 4 K 1 h M b z l Y c j g r Z W V m V 0 x o d 0 l i N y 8 v b n U 0 d X J y Q z N 0 N G V 4 N D R k d z d K b H k 2 R F Z h d k g y M j I 5 a j V N a V J a a W V m Z 0 x J V k h 0 M 2 M z S V R 0 L 1 B 4 O G J O c T B D Y z g r K z Z 4 S m 9 2 e k h I M z g w R 1 d s S F Z C K 1 l y Q 0 l p S W l L e U V Z b F l q R 1 V q Q j J I b H V j d F k 4 d W N G S E V 0 T 3 d Z d G R P N k J u Y y 9 N S 0 5 K d n I 4 O D g v T n l u c 3 U z W H J W b H k 0 Y 0 F G e j U 4 N D F h W C 9 v M E N I c z J i U E h x a k d Z Y T h P R 0 R W Q 3 I x W m c 2 Z F N x K y s r N D d a R 1 J r Q 0 h X Z T R 1 T G l J Q m F M a G F s W E Z V b W x V b 1 N G a G V I d H Q 5 O D I y c j l 2 M 3 o 1 c z J y U U p h O W F z T W R w L z g r W k 5 6 S m 8 x e T J n R n J J Y 2 Z m a G k r d n I 1 d 2 R I V E V n Z 1 V M T U d q U U l J U 0 Z o U 0 U 5 U F I x U 3 F k U 2 s z a z F s e X F m K 1 Z j W E 5 6 U T I 5 Z S 9 m R 3 Z I b n p o S D B L a F F J d n Z m U V N N a k l 5 T U c v Z V B J d 2 R P M V k 0 M X J k d l h 5 Y X F y S 1 M r N 3 E 5 V 3 E w V m N Y Q n p D d z h O c k x P U n R M a j Z 6 N W o y e j c 3 N z d y a k R G O G R 0 d n Y 4 V n Z 2 L z F t T W p X d n N n T H p W Y W 1 z a G x l N X V Y U G 5 D d C t S b 3 F J a W p C c z N E a S s v L 0 x M U j g x c m Q v Y S 9 y U F h W e W N n S U F J V m 5 x N U 9 R a 3 J M b z R m L z U 4 Y U R R Y V N L V l N y R m l 4 Q W l 0 V 3 J L Z 3 l q Z z B i T n N E S n l R b F h y M T R G V U R Z b F d h R l F H T l h J U z A x T n h i b H o 1 O U M r Z l h 1 V D B Y L y 8 r T W M v b 0 5 W c U V S T V R B M D l Q V D d P b k R 4 S l p p c 2 t x S W l J a U l o d D d 1 W H N u R E d y c G h 6 b k g v O E x M Z T Q v Q X g w R 0 p r Y 0 V 0 N G V P Z 2 h J Z T l B b T A 4 W E 9 I d j V G a H p S L 2 N v S D J u U X R X d F h r N W 9 s a H c 4 Z m h r U W l R V m h Z b U 1 s N U 1 U R X h W Z m F a b X B v c U Z B N D N S L 2 t M a 2 J r Z W U r d 3 h C Q V V G S V N 3 c 0 R O O T k 5 e D J p b z Z P R k Y 5 K 2 9 x Q 2 d F Q l F X W n J G Q j I 4 K 1 p O U F B M S U l 3 R E t Y a U l y S 2 4 4 Q n U z Z S 9 1 N 3 M 3 b G k x Y l p 0 U l h z M m J O M E t 4 W k 0 y e m Z 2 a D B h a l V a W U R s N m 4 w M E V 1 b H l N a U l n T H I x N i t 2 O F R P T U d E R U N M N y 8 4 c 3 R H K 3 B L U W t m U H J w c H h n d 1 l B R G 1 6 S m 1 E M U 5 S V U p D V W x 3 Y 0 h C Q V c z Y X R J R l N x V V M 3 Z H U w U U d C a U l 0 T F E w Z U h w N l F x b F V W a m t p e F J M b j A 3 T 2 d x e k N O N j M 3 a D Q 2 a T A 2 T G 1 v c i 9 1 Y m 1 K Z 0 l q V V l E U H o 4 L 2 9 W Y V R P Y V J T c W N t b 0 p U N n p s a j J 6 N V F v S 0 N v V F B x T m Z y V V Z C U U l D U j N 6 S 1 h U N m J C O C t Y T D A 2 O W N Q V j Y 1 Y 3 F i W n Q r W l R E a W 9 Y Z X E r c 1 h z T z Q 5 d m R m T E w 3 O E 1 u V T Z I V F p z M n d j d k x T M W o 1 Y i s z Y X R l a l F v U V A 2 O U 9 t R H F L Z 2 9 I R D E 2 V l B q N X p a d z U w N m l H M k w w V U N n V z J i T m 1 D T F Z 1 M l Z O b m 1 x Y W V l d 3 V U S m s 4 M k 9 r O G d T V E Z Z U k V S R V J O U U x 0 U G Q y e G N m d 0 l u R T N O d 0 t i b 1 d L e S 8 r T D h Y R l h l R k h B Z W V 0 c n l J Y i 9 r S 1 Y r Y T h V S m 1 q c E t R R T B k S F J G c j F F R 2 U 1 S m t t U m 5 a K 0 8 1 N T U 0 e j J 2 Z l R U e i 9 o b D E 5 K 0 F R Q k 1 u R G d S a 3 l a T k F s Q 1 d Y R G g x N m h T R 0 R o M k t 2 T H c 4 W E w 1 O H V k S m l 4 d l B u e n h k c V F k M n J m R X J S b T I r K 2 F Y S k 1 y V l p q M 0 x o e G V P V 1 Z W N F I 5 d D I v Z n h 2 c j E 2 e k Z s e W h T a G F M R m F y W V p T c V l S R 2 8 0 R z l 2 V D N l Z n Z 0 d F h M b H l C Z n Y y N 2 N Q Y m I 3 K 0 5 S W X N X W W R T b 1 V X a m Z 2 a j E r L 1 B G S H F O V n F s S l N V N E 9 U S m s 0 a U 1 q S V J h c m N i S m t 5 Y 1 J G a G F H R m k x Y V F D U V N 3 Y y 9 Q R H g 5 O D h B R 0 d E Q m x p O U t L N l p j c 1 c z T H g 1 M D Z q d V Q x M X N q W W 5 E L 0 Z Q b m F t N 1 l C T l h t d W J E V y 9 h M G 9 P e n N i Q V B E R E R 6 O V V X c X k 3 S 2 g w N 2 R z V F h Y M z l 0 d E k v U H J P W F B M R k E y S G J E Y 2 h n M G J z R 1 B I R G l 4 W X N F Q k l t c G 1 q b 0 t B Q X Q y L 2 Z 4 c n g 1 O C 9 E c X E 2 K 2 F I T D k 4 K 2 J K U W M 2 c j g z d 2 t K Q 1 V Z M X F 5 c E w v b G o 3 b m x a b X p K Z 3 h 1 S D M 3 T m x h c 1 d J R 3 B V N m Z p b 1 l j Z V F s W l d G c F l 2 W D Q 0 a F E 0 W m d 4 S W d S M E d x M U 9 I N z h 1 S k F 3 S z E v O U 1 q c z d 1 O U l w b H R W U k t w V 1 Z U Z z h s c 2 l Z b X E 0 a U l p S W d h a 2 Q 3 T m 0 2 S D M z V 2 1 B R 1 V V b H l G R 3 A 0 Q 2 l y Z m l X b n F o U V h G M E 1 z R m l N a E l j S G t X S D U r U G 5 R N k h l T G o 0 M D J P b G I 5 O F Y y U X d H R k J T V W 9 M S E g z L 2 N w T W h 4 Z F h i c z J J S G x 5 N W N M O V Z Q M G V q M V V L a F Z H a k J o a H R B b 2 V V T F k 2 V 0 1 V b D V Q d j A 2 W U 4 5 K y 9 h a G 9 L Q U F C d z h l a E U 2 b k U w W U 1 W R l J 4 N W J K N 1 Z W V 3 N H W U R K Q z Y 5 T 3 A 4 U D g r Z k 5 o Y j I r U D F x M W I 0 K 2 p S b z F D c F Z N a k 5 6 U l d t M 2 l n V U N 2 V H M y U k 9 s c G F Y Q 2 4 r V n l P W U t E Z z l H e l o w L 2 h w V G t y S 3 d 0 T G x 5 N U Z 2 M z c 5 S U p G S U 1 H b l N K R X l Z T U F G Y n Q y N 0 Z q Q m t 6 Q U p U V n Q 5 b T B h W l B 3 M G d p V W p T b 3 h H Q X h D d l o 2 T 0 h U d W F G S 0 M y e E J P a H d R a H l j N 2 x 2 U j F a W n d w c j N 0 N k x n N E d D O D k 5 N T d G c 1 d 5 Y 3 V W S z J O d m J t K 3 p u T T J 2 W k 1 3 d V V K W T U r L 2 Z W W G p C N D l H d H U y Y m N Q b z B h T n g 3 T m d 4 d l B I R 0 c x a X d Z S U h S U 2 5 u V m N Y V j F 4 Y 0 t G Q z A z Y W k 4 V m l L Q l F L Y k 4 y N l Z k a F h u d H p a c z J l U D B h Z z F s V X B s M H E 4 M T c y b D F k d T d j Q 1 p s T W h q N T k r Z 0 F B T G w 2 O E N L R H M 3 e E N n T E h G W l d i M j E 2 Z E 9 u V z F 5 R G F 2 e j Q 4 W l h l Q 3 l K c l l y S 0 t p S W l J c U p G c T V t Q 1 B a Z z Z t T D d U b X l z d k x n M T Z 2 c i 9 a R j F k e V g y S U t D Q W h n T U J u a D Z l b G 9 V d z l p e F k 0 M X F 1 c F R y M 3 I w N 2 h n d 1 p Z c l R 2 M 2 l s W U k w Z U 9 4 R y s v L 1 l Z T k d 6 Y m c w S 0 Z E Q 0 F 3 T V J F a E l p S E M 4 c U t n S U V 5 W k 1 x U G I 2 V l J W c k J z c E d h U 1 F r S k d E d j N y M 2 8 z N z g v b m 4 z M l d l R U Y 3 N k 9 Q U G 9 L Y m 1 4 d m F 0 M j h Q c V Z S c W N k M G 9 m M z k v Y k 4 2 O E d m Y j I 5 a m g x N n B T d 3 Y y L 2 Z 2 c 0 x V d n F W T G w 2 S l R w M D V H T C 9 P L y 9 m W W J z c k 9 6 O G N J T E x 3 Q 0 F V S k 9 t T H J y N n N L W U 1 V T F l h b T d Y d W I w V 2 V u c D R Z T m 1 5 W V J l Z X N X c l d x M H B F c G Z H W X R l M m J m Z i 8 5 O X J G c T F D c 1 h G e F h q e X l T Z X h i Z H M y d U x t N V l k R 2 l S W G p 6 e l R l e G N P R k N M R n E w e U 9 6 U F h q S F d j b 0 d C Z 1 l p S W l N R E Z p e G V G b W x X b l R w M 0 N y R m 1 6 c 0 h 6 N W N x T 1 Y v K 2 J N b V d O U 0 9 O K 2 E 5 N 1 N p K 1 B o N H J G c T F D Z z g 5 O U J C Y X R H a U J M V n U y N E t t b m 5 o S y t W M G V P S E l H L 3 Y 3 O V F M N n k 0 d U x q U 0 J D b F F 0 a H F n d V l z R H Z Q W F d X e G J I U 2 x R Y l R G W V J F U k V S M 2 F j e U 1 6 T V J F Q k N B b V R O b m 1 o e j c r Z W V m O G R k Z m Y x V T Y z V 3 p m d m 4 y S W l J Z 3 c y b G Y r b T M 5 e l J 5 b F l R M 0 J 3 T U x w M T Z 5 Y U 1 h S G o 5 O W R l T m p 0 d m I y M l B o d 2 9 Y V j l u S G t 5 Q k h z M k x H a j B u W m Z m d m t s V 3 J k d W p j Y 2 Z m e H p P e n M 3 d z l m W E Z x b F d y N E 9 Y b E J X Z G 5 a N k h k O U 9 u V E 1 X R E F B Q U J s S z R O T m 5 U b 1 Z K U 1 V s d U h Q b k R x W k 9 u W X F z c k N 5 c 1 d M R U M 2 O W F 0 U T J a b U p v W U 9 I U X F 4 V 0 Z 6 c G k 2 R 2 Z u N S 9 3 O H J o N j l X c j Q r L 3 V q Z i 8 v K 3 d 2 R X p a O D Z n d E x U V W F C O V p o e l h 2 Y j N a M k 5 w S 1 N r a X l P d 2 M z T k R Z R 0 J n U 2 d 1 T G h a V z A 2 d U l 6 N n h s e i t 6 N T g r Z X h m L z k r V E p n d 0 F h N n V y a 0 k 3 R H c 4 U E x G a X d 3 R 3 B U N z Q 0 Z E 8 0 W j U 4 K 2 J o c m J m Z X d x a F J v e E F k S F E y N V h J N F d M V m 9 Z d G Z 2 N D Q 0 O U 5 6 c l h t U G R Y c j l i a D U 4 e W F B c 3 B w V E x W c T B 3 T 2 p S b 3 p G d j N q e T R 1 T G p n c W F l Z U F s Q j I 3 O C t l U F l 1 c F U 2 Y 0 s 1 e F l Y R j F j N W R T O H J L d 3 V 4 c 2 J F M S 9 C V E t W R F o 2 a k t n K 0 1 G b E Z S R V J F Z E I v U z Z Y U k l T R W h B d D I 3 Z E V C U V V a S E x j M m R r W k V v b W s w b U 9 W a l R L S m k 0 c 0 R B S V N H a G x v L z J H c j A 3 O T h m a 1 p H U m N I U j B S U G Z 1 M 1 k y T 2 l j V m l o S W F H S W l r c H l X Z 3 F V a 1 h s U z g z Z n U v d z Z B S W h F S X J p N 3 V 4 d D l w b 2 8 v R D Y x V 2 k 1 c z N i e U l o S V F G V H B r e E J T a 2 9 L W E Z 4 Y 0 1 H W E t G R n k 3 Z G c w S E R 4 N 0 V s Q 2 x U O E 8 y M z M y T H c 0 T U Z v M j d Z d E 5 t M 2 F W T 1 Z u e W N 2 T F E y U m t w T E J k V W x L Q 3 B L U W t I R D U 4 V 0 5 p W G x w Y U d 2 T H c 4 b z M z K y 9 2 N W 8 w N l p O b G Y y U y t h e D F m L y 8 r K z I r T F J 1 e V V H e k J n Q U 4 1 N z d 6 M W 9 O Q n F q a E J u Q V o 3 Y W N K Y y 9 z e n o v L 0 R I O S 9 m e n p 6 e k R N b W J a c z N i d z d B c 3 R V Q X F 6 S m t 5 Q k J F U l V W a H l a S W x L Q 3 d z e E 1 H R E I 5 R 3 p a O D h h a z J I V 3 V x Z D Z 2 U j V i d G 1 6 Q n p w M D d r W k d S Z 2 R E U V V E e j E x R l B v M 3 I w N 1 B 2 M z B V O X k 0 Y 1 F O Z m Z m V 1 Z V R H g 5 M 2 J w M W N I S n l F b 3 J Z Q T J Y V E p h d E t W a D A r Z k J p b l Q 1 O D I y c G V i b X d 1 c F Z H c V N W T F Y w e W l C U m J U R l p S V V J F U k h R Z n V u a n h J b 3 F L a X F 6 M m 9 u c n k 1 R W 4 0 K 1 B n M D Z E T G x G e T V j d 0 9 y V n F 5 R 1 h 5 M U Z Z V 0 l n N W M r Y m d r M D g r T V Z u K y 9 i U F B Q a 0 5 t W m 1 h b G Z k U l V y T G 5 p e T N S a 1 p D U k 9 u R G l C d E x R M H B L U 2 t J Q 0 1 q Q T N x O U h q S 1 p E R 0 Z o W W F x Q m J r S U F B Q 0 F B U 1 V S Q l Z F a E p T W U c 5 d l Q z Q 3 c 4 T W h r V W h 3 N n R R c G h J Z U g 0 L 3 Z 2 d j B m N z l 1 M 1 J 2 M z k v S E R 4 N H N N c l B r N X F h a W 1 Y T G x o b n R 1 M 1 R w R W k 1 Z H V t V F N 0 b U s 3 V W F O R 0 1 W b G x C Z G E 4 d n d N S E R o U n F B V m 5 D M 3 Q 1 Z V d E R 3 c 0 a 2 d n Z 0 0 5 c 0 9 V d W U y V W N l Z V F T a l I 0 K 0 d U Q 1 l U V n Q y c n l w M D d k M H h x U T V V W F N q Z k h h N i s 5 Q m 9 s R W d q V n I x Z 0 F v K 3 c 3 V X h G c j N W Q 3 d X N D h p U k k y a l d y Q m x t e k p p Q n J s M j d J a j A 5 S F c r O T l S Y V N r c E x 3 M F V j Z k N W T V l O M i 9 l a k x O b n o r T D E x M T g z U 2 s 0 V k Z C U l V P c H J 2 d 3 c 4 L 2 h J K 1 B E M H B M U z N I M D Z G R k 1 u a n d a S X B F S X I 3 e n l D b H E x Y W 9 W M z M z M F h 5 Y 2 5 K d U h Y c k Z u c j I 3 S W 5 y M T Y 5 W D J n K 1 J 0 V E Z a U l V S R V J I U W Z L a S 8 2 M j d 0 M 2 I 0 d l B M V i 9 S c X J 6 Q W N r c E t D c U t q b z J 1 c 0 5 X T 0 p M N y 8 4 R W w 5 O T l a W F J 2 b 3 J U U 3 c 0 Z V B J a k Z p e G Z E M 2 Q w Z E N 4 Y 3 V 4 T 2 J O b T d G N z k y N j g v Z m J i K 0 9 p a m o 0 U z Z U M E R a O H V 4 V j J i c D F L L z d 6 b i 8 r W V Z h e j U 5 d T N i d U h U c E V r S k N R d E N 6 W j A 4 R U J R V m g 4 Z U x G Q 0 E w T n J k U E t W K 1 d y c T R X R 2 h n c k Y x S k 9 U a z d G O S s z Y W t w c W J p a X k r K 2 d G Z 3 N C b E J X e T h q S H h 3 Y 0 R C d z Z z V X g w b E 1 t W E 4 r N n R V S 2 l z d F Z t M k 9 R N G N P Q V l E S l N u V j h a c 3 R Z O H N 5 M m I 5 L 2 U 3 U G g z N 0 5 p Q k h U d D J t T j I r S X I x Z W o 2 T k h q K 0 x r e V p O d 2 N I Q 0 F p N H N M d n Z q a U M r e m J 0 d y 9 o N G V I b z F h d F h w Z E 1 0 c l h s U E Z 5 N W N D Q 2 N u S i t I N D F h d F h r W j J k a l M r L y 9 C S W R P b l F B V U R h T m V P M 2 F 0 Z W p W c T V m U n F D c T l Y b y t r c E N S a H V t c z V n O E V B Z z h H Q W x T d F g 0 d F N w V S 9 E e D h j R 2 d R W U 1 R R U J C Z 3 R F T G d x V k 9 u O E 1 N U F A w Q W 1 r N k Z m d j M 0 W U 1 t U U k v U H o 4 a E Z G d 1 J Q V 0 J 5 U 2 9 p S W l L a S s w e H N i Q 3 d P S F R x R X J s M j d J a U F n b 0 1 i M n l j b k o y T D E 3 T j V S S 0 p R d 0 d B L 2 J z M l F N S E J 3 Z G h T c 2 w z M z M w S G t V a G s 5 U E p U V n l O R 2 p F Q z d k d T F N O X Z 2 N S t X S E p r a V h Z d l h z M 0 F n S U N z R 0 R C Q W 5 o N m V 1 S 0 5 O O T Z B c z d N e k 5 t N 2 N p R 2 5 U c G 1 I U 3 B F a 1 l Q M z Y 4 R U d P N T N O e G M 3 T i s v W H h q S n N Y Z n Z Y c m k 1 d V Z V Y X c 3 Z m Z m b X U w U F h 6 N G N B d 2 Z Q b H p Z M 3 J 0 M 0 x 6 S X l N d k R S U n g v V i t I b X V Y N z h P a 1 V p R W E 5 Z X V Z Z E N n U V Z D c F Z O a T h l V E 0 w R 2 c z V W F q V V V D Z 1 d 5 c z d O e D l P a F J I R H Q y R E 5 I U j B m R D I 5 c 2 J Z c 1 d P a D B X Z 2 d s O H V o V n F z a G x V c X h l Z k 5 t c k Z p e E F w M D d k O G F n U V l N U U h o N X V s V U x y R H p w c j N s O X p w S 1 N r W U 4 y N m R W Q X F s Y k M z d D R k U 3 F V U m V Y a D c r K 0 9 N U E 9 E b z Z J a X d z V E d q T F o 3 W j J 6 N n d s e G 8 0 Z G k x R 2 p S a G 5 0 S 3 l 3 c 3 h E d n Z 2 R l B s T 1 l t S m l U a D Y 5 Q 2 g r L y 8 x M 1 p H W m 1 J a n c 4 S E M r O T l C S T h Q V D F 4 K 1 B C a D d O M j d G O T k 4 O H c w T U J n T 2 N u W j B S R 0 J n S U x 5 O H Z E Q m 8 w Q 0 8 3 d T d s Y T l w e F V U V l F B d 2 V Q Q m c 5 T 2 5 U U n p n Z U V S R 0 J s U 3 R Y S W p B d 0 V E T m 5 6 c 1 N h T l d 1 Z z A r b m c 2 T 2 l J b U p n W T N M b H p 4 M m h V M n J a d D J 4 Q V J F W U g w O U h S M D Z 0 U U p z M m Z Q U m 5 G e E 1 T S W p J M 0 g 4 K 0 h F a 0 p p W U t v d 2 N u V E p p Q U 1 X U E d D R C t M b V R O b n d z b k p D V y s r K 1 N i Q 3 c 4 U E 5 1 d 0 Z F R m 1 L e W l v a U l p T 2 c r V T F S V U J E c z d P M k Z G d W N y S T V Y S m h O S W x N S m h O R y 9 B Q 0 F n N E 1 E W G 5 y c E p R Q m x M O X l u V H A z Q z J M R m p U V W F D M U l a Q 2 9 j R E l r U 0 1 4 Y 3 V S S X R H M 2 I x d V Q 0 T y s r O G c 0 c 1 h M M k x V c U Z G N C t l V 1 h o U m N 4 a 1 V p R U Y x N T R B Z T N h d G N O W F g z M k Z y V n U z N H V H S E h 6 W j U 4 Y l d 6 c z h Q Y X R X d U Y w V X p 1 N 3 U 1 V k x y R m V Q c H F w S 2 t W R l J Y a m l p U 2 N x W F N H c 1 k 4 Z U 9 l T y s 5 O X d B Q W M r Z k 9 4 W W N m Z m 9 o d D I 3 Y k J 5 O H N M d z R Z T m c x d 3 V 4 N V l 0 V z Z C U 3 F S Q V l H S W l C Q X d j a U 1 6 T V R h O W V 1 U m M r Z V B U R j c 5 b X o w N 2 R 2 W E t B Y T V Y S T Z w V T Z m a W 4 v L z h K e T V j d U l B Z E 8 z Y m c y M i s v U l l z V 0 x k Q 2 x T N W R x W X l Y T D F l W C t t c 1 B K e V F t b l R w M F N S c 2 d B W m Q r N T F x M W I 0 O V Z Y W H p V Y X p j V m 4 x a n J Q Y k h Y Y z N k M U 5 h a 0 9 W V D h t c 1 N s W l d G b m J 0 M m 9 Y d z h I Q T g r d W l q Y U 5 t e X B Y R H N v W W N l d 2 t N U F B Z V G M z R n h j d k h n U l V W R l J T R X B L d 2 8 w Y k 5 6 Q j k r b l F r S k N S W T d a N V d w Z n h u b V p 5 Y 2 p O V 3 J W N k 5 0 M j d i N C 9 Q U F A 0 Z U R n Z 0 x T M E 5 K d z R j U U p B M l V q Q U o 1 O T h F d j M 2 O V J Q T z F l d j F R c E t x L 0 9 m e T l k Z G Z Z O C t l U F J D S l J F T H g 5 b 3 J 4 a k J v M U N x T k d q U k l T Y T d X W k N r d G t M c E d o L 0 c r R k p t V D h j Y 3 V M R 1 J K U j Q 3 Q j l Z T l c v d l N J a U l 1 d E p U a z Q y N j d m N U Z l b D B P d W o x Z X R q W j J S b n Q z N z k v U H d Z T 0 h G a n J h V S t X U 0 V s S n d h M W J 0 N n F k T m x O U V V J Q 1 V s S l J L U j N t V U s 1 L 2 V V c G V Y V z Z E c 2 h h N n V m V l J V V 2 x w Y W F l S G 9 x d V R s N V h G V V Z U M n k 5 d j J 0 a k 1 G Z 2 d G Y X J o V T Z u Z z B 3 b X E v S j Z m R 2 F 0 O D h 4 Y W 0 4 R m d F S 2 J p V 2 N x Y T k 3 U W 0 w Z E h S Q 0 F r S k 1 U c X Y v T H R u Y V Y 5 R W p R R 1 R W V V R V b 0 p p c 0 l p S W l J a U l p b 3 V v M H J y U T F F U k V S R V J F U k V S R T k w S m l z S W l J a U l p S W l J a U t p U m 9 Q S k t p S W l J a U l p S W l J a W F q U 1 l y Q 0 l p S W l J a U l p S W l v a 2 F E e V N v a U l p S W l J a U l p S W 1 v M G 1 L d 2 l J a U l p S W l J a U l x S k d n O G t x S W l J a U l p S W l J a U p x T k t T M k R v Q W F Q d y s 1 R T B i N W R o V z J k U V l k T m l T Z H J M U 3 R 2 N z A 3 c E d J S m J o U m x O V l I 0 V n V G a X A 4 U U k z e k R v R E h w c 3 U z b l c x d U V R R V J F U k V S R V J Q Y k N Z c k t J Y W V j Z 2 M 4 V m l M W H N L M n B v c G t s W W Z N R W J N N l B R a z N t U U 8 y M y 9 v V G 0 1 S k 9 R M n Z R T l d T b 2 d u L z R k c 0 Z B N z F D c 1 R 6 a U M y S U s w S 3 R z c E p I Y V l G a l F N Q T c z Y l F T c V N v R V J Y a W 4 y c E Y x Q 2 t V e m R J b k F G S 1 Q 0 U z Y r Q W 5 i c D I v S E l s O V Q w a U R Y S m l J a U l p S W l J b X F N b U t 3 a X E z Q 1 F 5 a k d y M D V Q d 2 x E c 0 J B S j V v M F F l O V B J S 3 g 1 T 2 9 l S k J a b E 5 t Z 3 N M b l p L U E 4 x c U l C e W t j a X p v O G p S T z N Z N 0 Z 1 b 1 R E d U s w d U 1 H b X I w b W 5 R M n R F Y l V w R U V B R 0 F 2 a 1 d G a z h 5 N E 5 O c m 9 x e k s w b F h t Z z l S T m l P S z B o d k Z N a 3 F x V W d N c l V G d j Z 6 Q 0 l p S W l J a U l q b 0 F j U m s x V D B X Z G 5 r Y X J S e T l i U j F H b G R i R 0 g 4 T C t 0 S X U y R H N P R V V p S k h x V j V y d E M 5 Q T Z Z b U Z Y U 2 Z q N X h 2 S E V Y S H J y d 2 F M N W Z u V 2 c r R W d s U X Z i M 2 Q w R H N U N 2 h T S l h 0 S T I 3 O W h U Z m F q a E s y e C 9 o M X g r N 1 V T S 2 g w b W 5 x T j A x W W N K S E s 0 e U p S d 2 t 6 b k F W Z V l B V D d r e n Z P W E 8 4 R k k 0 d z B 0 Z T l v O U t y O E c w c z Z 1 a G g 4 S F c 0 U k l S R V J F U k V k R U R o c 2 1 x Z T l p S n B i Q z d P O H F t T V p L S U d t Z E 4 v Q 3 g x U H Q 2 L 3 N B R l R n N F p p a E c r W X N G O H F F d V B a d 0 V I b z R P S 1 B K V m Y z M V B 2 M H V x N X V y V E R J d T c z U n Z x M 0 p a N U d s e n E v e W 5 P T l p W e k c 1 M V V C N D N C M F Y 1 b U t u e F A 4 R j l N V V B p Y 2 Z x T m R h N m F P U G t D M 3 V K S G V 6 R V V z a k V r c k o v a T Z T U V N h U n d r T X J o S U p I R F F h c U F V a X F I Z z F R T 1 I 2 a 0 N M b l p L d U 1 x V X d p a X k 2 a m h B a n A 0 Z V F U a W J I Z G N B b j R h S W l J a U l p S W p v Z j V p c 0 l x d l J H b l J Z R m Z j N 3 J o V 2 t Z b n J 3 d z V D S i 8 v Z j E 2 d U V l a E F W Z G 4 4 Y W N x R z N J V U 9 Y V n k v V W R K S E s 4 R 2 p M U 2 F G O X F T V T Z O b z d w M E J q M j I z a n l M b D R L S E N m d k c r S F h I N z J t W G t L Y k t y W m R Z N j J w M n B 5 Z W d s T W h y Y m x n S E k z e T d N R m x G U k V S R V J F U k V E W T d K c W 5 0 O E Z y W F Z L a U 9 y T 3 J r R z R G O F Z F a W V M c i s 1 Q 2 J I N X F u Z n Z O M T l x K 2 5 s R k 5 E b W R F S T Z r b 0 N 4 K z B I e S 9 V c 0 N w W H J L M i 9 r V l V 2 Q m o 4 R U Q 1 b W p z R z B B c 0 9 y N j c y W V Z l V C t R Z G h H a i 9 i c k I z O T R k Q U N B V l N U Q X R l Q m c r a m R w Y V g r R T J L a V c 2 V W 1 T c D g 1 R m V r b 3 Q w V l M 0 e V Z I b E l L O G 1 4 Z F Z o R V J F U k V S R V Q w Q U d L e T Z o N D V w V V Z X N l N k U F U y e T B u V n R h a E 1 4 c X B x T G R i e E l L T S 9 I T y t S L 3 h R Z n R 4 Y U 9 2 Y 0 h I Z E t D L 0 h w N W E w b z B L c n E 1 W H F E d k 5 1 Y l R Q L 2 J u M 1 l S b C 9 P U 3 p U c G Z E d 1 A r b T N B R U g z W j R U T m p Y e G E w V k h t b m V E Y n R T S T Y w Y W E w T l I 2 e l V v M E t p U X J 5 b E J 2 c V p Z K 0 h l d X B o a D N T Z 3 V S c l M 3 R U h Y V U J z a 3 N M V W F J c n R Y V z R S R V J F U k V S R V J B Q 1 l y S 0 o 2 b E t j c H h z Z V h O b U Z h O E R E c 1 R E b F h i Z D J v d X Z D e m Q 4 Z j B O Z z h i N 2 N 0 U z U r T y 9 p V l V Y V m E v T T M z Y 1 N F S m 1 U a U c 1 d W d j S y t L Y T B I N F h M Z V R T U V Z a V m t s M X Z w U X F G V m h Y d l I y R k 9 0 S 1 V h S l Z v M W h Y a W 1 L d G 1 z W F J p W W l J a U l p S X F F b G l z Z 3 B B V C 9 j Z 3 Z O O W h Y T D F l N D l Q T y 8 y Z j F Q d W R I U i t D d k 8 v S E N 0 a 3 d z e F J N d C t s a j l P a D V 5 U j Z O d G l V a U 1 T U z B I b U g x K 1 R t a 1 J C b m k x c T d G Z H V p b 0 h o e k t p T F l w T k x y Y k R 1 K z N I U W l H M k U v Y n B Z Y 0 E z M S 9 i V 2 F q V y 9 G Y k g 3 O F U y U D U 0 V j Z V S F l p Q 2 Q 0 T k h Z d j N M d n l N d 2 5 v Y U Z W W l h X b 0 1 l T W Z r c H R n N k R p S W l J a U l p S X l D c V l y Q U l n R m 9 r Z 2 h x a C t y M U V Q L 1 l 0 R n h u M 0 t 4 W F o 0 T X N E N n l T c V Q 2 M E p V T D l l N W x K d G t j Y k x x c l h h a k V L R D B O T n E z S m Z r M G 9 2 S n U x a X F H N 0 5 K Q 3 J J M C 9 o T m R D L 2 l I c 2 E y N 3 Z o c G t k e H V P V F M 1 d k 5 x b j l G U k V S R V J F U k V S T F h I W k J V M V d j K z B D a 2 R 2 a n p a R y s 2 N 2 s z Y 0 x t c E 5 O M T Z 2 Z F F S a l I 2 Z W d T a l Q 0 V y t R N T M 5 O E d h N 1 V W Z 2 N z O V B p e V h V e j J q M W k x c 2 d 5 Q U Z q V T l a a 3 F q M D A 1 d l J 3 R l R h R E F Q a E V S R V J F U k V W R m R N R m x W a V Q y c D U 3 R W x 1 V z R K a n p D M 1 Z u a X o 3 U 2 h o Z T h H V j M z Q z F q b E 8 x b m d 6 b 2 k x S E 5 1 O W F w a i 9 2 R m N K O H d Q T m F p b D l H K 2 5 O S W l M T H E 2 M H l x M W 1 w W m U y d 1 A v T H B Q a H I v U V E 5 d l g z Y k F 0 O U 9 3 T 1 d Y T j N O Z W x C R V J F U k V S R V J F O V l U S n F r c W 9 k Q n J r M 3 J P Y W 4 2 V 0 s 3 c W x 2 V k t o V j F i b l B t b W 9 3 R l d o T E 1 P W D A 4 a n B k b 3 p K Q l R z M H d x K 0 1 U d 3 J i R 2 9 N T S 9 6 N n l 5 K 2 5 Y T W 5 X T F g z N n N 0 W G 1 v e n p P V G N C V m Q r c z l w c W p p c W R C d k 9 p d C t Q T H J z L 0 F R U 2 9 Y O W c v M G F n Z D d p U j B X W H R r Q k R h Y 0 V F a E V S R V J F U k V W a 2 R r M V U x R U F F U V d W Q n Z 5 c H d S T j V i V X J 6 T E F Z T k V Z b n Z x W U p s Y X N W V G Z J Z G N 6 U n c 3 M D E z b X c 3 M n V S b n V P c j Y 3 N 2 h X a 0 d y V m E 2 V 3 B j d k Z s e k E 1 O D F Q R X h T R V d T Q 2 p F R T R k U E 8 v N G N 2 W T N h W W x S d z d u Q k d O M k l L M F N v O E 4 4 R 3 F I R U N k Z l l m d T N s T C t S c l M 2 b 3 R L M U t W M n J o S n l B a U l p S W l J a U p x Z X B p c 3 F z R W J i V W R o a 0 h k N 3 M 5 d F B Q c l V N U l R y V D V F N D V i N 2 t 6 V n Z l Y V p u W i 9 l M U x Q W T A z O F F i U G I z O C 8 2 Z X J i Q j I r M 0 d R Q 2 9 T R y s z Z m 5 I d 2 F C e k 9 p N n V X Y U Y z T 1 R z Q 2 h t S i 8 0 Z E 9 o Y V N D d G N O Z G Z i R D R x N V Q 4 R 1 h N a m h w W D R v d k 1 T V V J r V G 1 L b H g w Y j Z k a k h h U H A 0 W m c v a k N q T G 9 I V G t S R V J F U k V S T l J F a V d 0 d V F 2 Z U R 2 c D V 0 T U Q z N F l h d j B K U l Z K N E t O d 3 J m W D V R N X Q x T U J x c F p J N U I z d T N 4 V H V o W W s w V F Z I K 2 1 Y c 1 R I c F p L M W p N Y 2 Z a N 0 R n c 3 Z i Y k h a T l N j b T h 3 Q m N 6 b y 9 o Y 2 R i O U s 3 V m F v L y s 5 d T V v Y n U 5 b X J U Q 0 p p S W l J a U l p S T d n c 2 N X V l d E N n d Y c G t J b k 4 v e k h W V k 1 k S X B k Z m c 5 T z F Z c y 9 0 T E x N d z B 1 M j F W S n J U c 2 g v O E w 2 R m M y c F Z F R X J M e i t l N T M 2 R X d I N H Y 0 Q y s r Q 1 o y Y j Y x a W V T c W d I N G I 3 a E 9 H T E t 4 S E l N N k 9 P M X h N d C t t Q l N x d 0 V t N m F E V H Q 2 O W o 1 Z l V E R n N k U U c 4 Z X p y a 0 p u M E 9 Q T m R x T m h W e U h S S m h H S k 1 i b l Z R U F Q z Y W 9 0 d l k v Y 2 h 3 W U w 3 M W R N a n V E N U N K U 0 l p S W l J a U l t c l N t S 3 d D R U p P Z m d s b V h 0 d 2 p i b W F v O D R j K z d V e U 9 4 T 3 p Y U 2 F 0 Z k s x N V J n W W N 5 T 1 d w M z d l L 2 9 s W E 1 4 T k V y W n Z G T l d j R 0 h r e W 9 B K 2 V D d W d u Y k E v M 0 N V T 3 B U b 3 U x Q 1 l k c k Z V T z V R Y z N h W T N Q e W F h U 3 J j c z A r W j d o U G 1 C Q k x X K 2 Z t K 0 x M c l p N e U w z b z R i U l Z t V n R w Z U t 4 S G l s e l F n T W F k Y k I 1 T m p w M j l l e D J F b 3 I v N W 5 y M U 8 x W T V G d 3 F 3 c 3 d P N C t F b 1 Z S Z 2 R D M 1 R 3 e H N J d W s r K 3 V K S G 5 H c k p w Z X Z h c E l W a W t r Z G h C R G h H T F d x Q 0 l p S W l J a U l x S U h F S k 5 W S 0 V z Z 1 h h c V F C R 3 F z M G x X N U Z p V 0 h B R 0 J Q e W 5 r T T l B c E Z D N l d I c 0 8 4 U n Y r N V E 2 N 1 g 0 N m N i e F d z Y 2 l o c 2 l p M F Z X O V B k c V l y T 0 R u S l h m R 0 M w R k Q 4 T W 1 s e l N i d H Z l W E 9 l Q 2 Q w T E 5 v N C t a Z 2 N L M D l V N l F 6 N j J n V m Z C e k g 1 S 1 h q L 3 d n Y k 0 3 R E R l W k F x Z l J D V E d H T C 9 1 Z U 1 p b k U z N j c 5 U m Q y M 1 B v Y k t u M 2 x L e m k 2 e V J 3 U T R 1 e H J z d D l m N l l F M z I 0 M U d w a W 9 Q b j B m O W F s W X l U a W 1 S N G Z X U W Y 5 V H V B N W 5 w b D Z T V H l G V G 4 x K 3 M x a U l p S W l J a U l p Q U F t c T J v M D B q Y 0 0 3 W n o 5 e k c 2 L z R 2 b 0 J s T 3 E x V l I 1 M 2 t 0 c m p u M E Z E e k 8 3 d l F z N E 5 I T W 0 4 W W 5 i N 2 V 4 W H A x S m d U d F E w T H V q d 0 5 O N W 1 E c 1 A v e E Z y M V J y R l B q M T V 0 L z F y c H Z j M G R Y d F h m e H g 5 d n R U R m Z 3 d T V h Z m l p K 2 l J M H p h Z D N E e H g v d n R 4 N W 1 N W G d L Q U E r b V h z U H I 2 N 3 c w N m 9 1 c G V L U 1 Y z T U 9 Q O E Q z a W x 6 W E F N O U F v M U 9 h N l V 5 U E J F U U I 5 R T U 5 M U V k T j Z 0 U 3 Z z W T V 0 T 3 A w a n B Y c j d m O U I 4 U V F 3 Z C 9 l S G M r M k h v U j F D V W R x a k V j b W x s W T Y r c 3 l h Z H F k R 0 1 s b E Z S R V J F U k V S R U R Z T E p x a H E w Y y 9 h e m F E W E F O W E V I V V l x c W s x W D J F a n V M K 2 l 2 U 3 F 1 d V V y Q U t B T E h V K 1 B v L y t G W F B E S m t B a H R o U D J U M j R W a m 1 4 M U l Z N 1 d z b j h 4 U k p q W X N q K y t 2 c m E 3 e W p h Q k R s N z R z T U 4 0 a z d w Z k 1 m a 3 A r Q 3 h x S z F R N j A 1 R k h 5 V V c z a 1 Z 0 Y V p K S 3 M y c F I 4 Q 3 I 4 a 2 5 h c F Z y T m F t M G 1 u d z F k W G R 1 S n g 3 R S 8 4 T U d n S j V o W i t y S G d a O G Z Y V l h s W W t x Q U h p b 1 d h Y 2 F y e k h X c n d k d U Z H W G h j R W E w V l d J b U l p S W l J a U l p Y W d x W X J I c E F 4 Q m R t W U h I T V R u e l F Z Y n d 3 b 2 t j R T R G O G h J M 0 Z I W F l q T G V j b T E 2 a m Z j T 3 h T S E 0 2 S n d v W k p w b E c y Z G 0 r U G p E b z l E S 1 p F Y j d i K 1 V t N H g 1 M G R 1 a H J t S 0 t Y S U Z X a F Z t W H Q y Q m g x O G 5 3 a 0 R t a V Z L L 0 Z p d X N I Y 0 R U e k N p Y T A 3 Q W N Q b V Z P d F l y V 1 d u U 2 5 u a 0 Z 4 O E c 4 R G R P b U k 1 U 1 p q Z T V t R j B k V 3 N G Q U Z p Z m N B U 2 5 i M S t 2 O H Z 3 d z E 1 W m 9 w b k N w O U 5 p M j V E T j R N c U N 2 c 0 Q w O S t H S G N L T X h D b 2 h u M X l Z a U l p S W l J a U l q d U I w e F c x Z U R i M l A x W V p j S H F l Z V U x a W d v M E t r V G 4 z U l Q y R j J s V k F J Q k 1 k V D R t b m x 4 c W R u L 2 F H b F l Y d E 1 U Z m R 4 S 3 d Q d U V J W G 1 q O X Y y b U l V c E V Z N z N k N E Z C O W M y Q 2 d r W U N 6 M W N z a H d 2 U D c z Z X F Q a 1 U y Z l h s d m l n d 3 p p a m t W d 0 E 4 T m V k Z U N 5 O H N x U E d 6 M 1 d u d E J D T F l u Y m d q Y m F q O E d Y T U R t R 1 Z 2 Y j Z l S V F o U W V 0 W X F U b X U 1 Z H l S Y X B q b 1 B u M F Z 0 e F V D d l V M U n p i b z Z k S 2 V l c V B m O W h u O D V W S G p 1 Y k h R Y 1 h t U k x E Z m N J Q W x F M 3 h l N y 9 E b z N n N z h n Y 1 V h Z F d W b n B P c k t j Y n p a M W F Z S G Y r M m d U T 0 V o R 1 Z L e V I z O D Y r L y 9 t S D B 1 R V J F U k V S R V J V W D F q c 3 F v R 1 d v T 3 V W Z 2 1 q Y X d X c C t P a l N w a 3 F Q V l Z W M H V 5 S H N U R G 1 I S U 1 k b V J s T V J s U k k 1 U H V u N E 9 Q N T k 0 U 2 Z r b E J i V j J J Z l d v R W R P Y V N H O D V N N E F B R y s 1 Q z U 1 d U 5 R R C 9 1 Y n Z D W U c r U E 5 w Z 1 I r Z 2 p z U k J L a j g 0 N W 5 4 V 0 R K M V Q x b T E 1 d T Z t c C t L Z i 8 z O U g 1 c 1 V V c S t P d W 9 x Y V p N Z X p Z b k E 4 S z Z i Y W M 1 c 3 B Y T k R I c z Q y d 0 h W d V F o a E F u N D B M c m E r T V B v N E 5 M Q y 9 q W n V 3 T W 8 r L 2 0 r R m p J U z g 2 L z h W b W 1 m Q m 9 Q d D Z u Y 1 J F U k V S R V J F U l d a d l k x Z 0 Z R d z F 0 e C 9 R R G l D e k 9 N O X A z U H V Z R U N U W W x a N X h 0 Z 3 d B K 0 p 4 N H o y a m Z i c m h q W k 9 2 a G p r M 1 I 3 d n R o O X J r c W p h a z N v Z V g x L 2 R i W E Z o O U 1 h V 3 F B S l F i U U g 5 b W p 3 U j B B Y 1 N V Z G x q V j Z 3 c n h a L 1 p j W l g y L z l Y V l h k Q l c r T 3 k 5 U G R y Z 0 g 3 N W R o R z F 4 a F V k W D N 3 a C 9 S a 1 J F U k V S R V J F U z E 5 Y 0 N Q c k 5 y W S 9 3 M W J o M U J u b G t 3 c k J N c V N J Z k 9 2 U k d C U j E y Z m d L R l Z n W G N J U j d F N k 5 0 S 2 l Q R T F s W E 1 h c D V W N F R l W F N s U k R C R S t h R D h P c m p J S G t 6 W H V O a V N k e E p i a z B 4 Y j F Y N V d a R n p a Q 0 x L b y t 4 O X J a T l F E d m h J N F J 0 a F A r b j c z N 0 R x d T Y 3 U D h B L 2 o 2 T H Z a R z l a U W l L N G t 6 R m 1 W b l k w S H h 5 W n J a T j A z e m F a a 0 1 m d F J 5 c H F X b V p X O H Z 5 V j g 0 Y 2 F l S W d 6 V l d L Q W k 0 V V F Z W W d D T E k 1 Y 0 R q e j l 3 Z H g 0 c 2 h o S E R n S T Z Q d D F Y Y y 8 x O F A x K z c v d i t m c z Z w N T l I c n p U M U t z a k g 3 M H Z Z R 3 Y z T n h s L 0 U 2 Z T B 5 V j Y 5 a 1 V 2 a j Z j V F c w d z B Q b m Z V L 3 R P N T F 5 d k 1 m a T Z X W k t O b m J m K 3 d o a n Z j T z I 5 b D l z T 1 F H e C t D a k p s Q l R B U i 9 m c y 8 z W n B t Z W h F U k V S R V J F U k c x U m c 5 O V d I W H Z u a 2 9 Q a T d 2 b H h W a D R k U T h F Q W d H d T F u S n F u Y j J K S l o 1 e T c 2 T D M y Y n J F b z F q Y 1 p i e D J w c E M 5 a W F Y T 2 M 1 V k d q Z F U z R H V Q S W 5 V d E d x M X V x M H I 5 d l U x V m 1 J d D E v c G p u b G h T a F c x b S 9 X b U Q 1 a W 9 l N H N z W m 8 y a H E v T E N P O W V F R m N K M n F M d V h F Y U F 0 V 3 V O N 2 J l b i 9 Z V m V q b 0 h 3 c 1 h R Q 0 F H Z 0 F 1 S m 5 i N D Q 2 c 1 V M d m 5 G Q U F v R 0 Z Z U k V S R V J F U k h S Q T R U T E F C O W k 4 V V V a T l F a V j V p S V R 2 T 0 R i R j Z 0 N l R O R F o z N n F x W k d r M m R 0 M z Z X K y t 6 V X B V Y 2 N 5 L 3 Z O R 3 B R V l Y 4 T 3 B s W T Y x M 2 Z M a X h z M W 5 v b F F O O U 5 0 e U R K Q U Q z T U h E S E l K M V Y 3 Z k x N b E d m R k Z H c l g x V U d q V y t T V G d J T l R S S U s 3 M k x E e S 8 4 a U F 2 N X l U c X p x a X J x T W Q 0 b S 9 F U k V S R V J F U k V U T j d h R 2 Z X V F g 1 M 0 h x a m o v b U l Z d 0 J l Y l R 0 U W U 3 M D N J e H E v M z Q 0 M S t u d W F n b G d n d 3 B Q d W 5 U S E t 1 e G V z e G V a M X R 0 K 2 F k Z 1 k 5 S E F Q Z y s 4 L 3 N u M H J i V W s 4 a n R p Q z F x Y 3 F z V m V Y R z c 1 V n l H e D F X M 1 R P e l N t V j R X R F V w Y 0 x E T 3 J L c T l H Z E g x N n B k V W N n Y 0 x y K z V C Y k g 2 S 0 5 p U 3 p s K 2 p P W U d 2 T X J E R W l J a U l p S W l L a W x 1 Y W h E N n V 5 W k F W R 0 g v U G V t V D E v N X l Z M n l Y d U 1 T U W d C K 2 p 1 S F l K e H Y z M n B o V D I x V U d q V 1 d Y Z H V Q e F Y z R z Y 4 e E F l c 0 d 2 S D V L b D J i a F l r T l l V N W R i S z M w c D N h V j E 2 Y V Y 2 a n h q T 3 B z b F J V R F k z Q n A w U D J k d z V C U j F 0 d j d Y V y t Y S X B U T 2 R m c T N m L 2 V U Z G p 2 L 2 Z j c l Q x N W l V R D F F U k V S R V J F U k V M U m 1 Y Q V R h Q n d D c G h p V n l 0 U k V M U j d X Y X N w b T Y 5 M n d S a G V i Z F g 4 R T Y 3 c C 9 R R 1 Z Y V 2 Q 0 S m R X Z W h m Z j N U a W t j M D h p R U 9 H V D l 2 O U J r T F d i V V d 1 d G k x Z 2 d n c m R s R z U x N 2 l T V l p E U j d Q V k N q U j J U Q m V a d U R t N m h Z a U U 3 e m l O M U R u M 2 8 1 Y m Y r b W M 5 R 2 N v Z X h Q Z H N D c S 9 u R 0 V W R V J F U k V S R V J Q V G d Z V m h t W k F F Q m J h e G Z 0 Z F h 4 U l J x T 0 N p Y W J V M W Q 0 U F M 3 c T h o S T l D a H N I V H d y S G F j N 2 x h a W I w W j B W a H d a W G V k W X g z U H Z v c U R t Y n B M S G M x R U V z d 0 1 I U U U v U z J l a j F W e V h R R 3 R Y b m V W M i t Y S X A 4 d V h T Q m 8 5 M z c y Y n R a Y 3 E 2 T j N p d n l 0 b k 1 W b W Z q K 1 R 1 e V F o e k t q R 3 R 3 U F F E Z 2 F l R 2 d j M z J Y W V J V U k V S R V J F U k U 5 U U I 3 N l p Z R D M 2 d T d R R m g r R U R H M 1 V H R l Z Q R 0 F 5 M T l j T F B m Z D V w Y k Z s Y X Y 5 K 0 9 3 Z W J r U H h z M V J p Y z d i e n p 2 M H h m Q k 5 1 N T Z u e X M x Y W h 6 T n V v U n R h V 2 V R S n k r c D k r e W 8 5 V W x S Y 0 R X M 1 I y Y z d I K z A 5 S z d F W j V v V 0 5 4 Y U w 0 d l l q T l Q y b F U z Z l h S d T A y U X p u V k N j Z U 5 t d F p t T F R I U 3 V 5 M V J 5 Z y 9 x b l N I T n d v e m d M Z 2 Y r Y y t y Y 2 w 1 V 1 N q d z B 0 d k M 5 M z l 3 Z E x M Y 2 h z M U h o R V J F U k V S R V Z G T H d y R H F I a U t C V U N k c 0 1 z W j R J b 0 h 4 S n J C S k J L S z Z H O V d n a z U w U H h 2 c U V J O F R H U S s 5 e k 5 U U T R m d W N x Z m t r O W p l e n l R b 1 B I V j J u V V d I a G x O N z R J R z R P Q U t r c 2 h 6 V V V t b U 5 I a E 9 h e E 5 Q S U p E V 1 J j Y l h I O T k z Q n R X b m N 0 T m F 0 U j Q 5 N F p W c F F h R 1 Z R Q V F t U m 1 M U U 9 z a H V G e D R D e W R 5 N G h 0 V k R 3 R D Q z T F B N T W J V a 3 A 5 R m p F a E V S R V J F U k V i V V V E S 3 N l Q W 5 X R l Z B R H d k K z R O L 0 p S e U V 1 b W x q W n V s S T F N c j h N W G x u W m d m O W p 3 O H p Q O W R y a V l T Q 0 R F N T h B b T R t d H Z q c C t R L z Y 5 d 0 h x e U c 2 M l B 1 a W p h b T E 5 b G 9 O V G J Y T n l R M W x M b T U 4 V 0 h Y c T d u V z g 1 R G N B S 3 h N T 0 5 x b 1 d B T E N U V 0 1 E Z D N G N T d u V k 5 l Q k t u S 3 N L V 0 p S R V J F U k V S R V J D M F p 3 N m 8 2 L 0 p w K 0 Z n Z H Z 4 O W I 0 M 0 5 I V U d 2 U E R u d G R l L z V 4 N k N z Z n V Y S 2 1 4 Z l d k N 1 g w d 0 9 m R U o 3 L 2 V Y V l B V Z 3 V 1 V k 5 q Z X o 4 c k Y z e m M v b G t E c T Y 3 U X p h R X R S b n I x c W 5 H N U h 3 Q m N L a 3 p E a j h r b m N L T T R z M E h 2 M E t k S V V Z W V p j Y j l n V H F m U j h M Y l F u U V g w S D g 4 Z W F H L 2 p n V 1 h Y O S t P T 3 p Q R F p X N 1 V a N 1 I y d W M z M j V J Q T N G U 2 x t a n h y U V N t K 2 x j b H l r T k Q 2 d G t L Z 1 Z t W H R 5 S 0 x D T j g z a k I 3 W D U z c k c 4 V U 4 z e n l l a U l p S W l J a U l x Q 1 Z p V 0 Z X S E V x V U 0 y Z V Z G U m 1 0 Z n F D a l Z 1 Y z Z Y b D l U Y T N x N 0 s 1 d H o x S V F B U T d 0 U U 9 J N z E 2 d 2 R m U 3 F j W j J T U 1 Y z O E Z Q e W 4 0 Z 3 R T R F Z v L 1 B v c V V K U m l S d H d 2 b U 4 x e E 5 O c G E 2 V z Z 3 M 3 M 3 R 0 h W O T N m U V h y a 2 8 0 a T Z z N W x v N 3 l 2 c T c x Z n R W Q n V Y O G F G U m 8 5 c k p U Y l Z 1 U z V y N E N 5 b X R O S z d q Y T R G Q U 1 L c T d B Y 0 d B S E g z W V I 4 d 0 l p S W l J a U l p b 3 Z 1 S l l k V U R w S T l U T z R 6 e j Z h d X p U T 3 h l V 2 J K Q y 9 G L 0 t D W n p J d W R i a z l S U X J a W m g 1 O F J k O E d E S U 1 Y Z T Z a R V d R b W t 1 Q y 9 R V V B R c T A w Z 0 5 p Y j l n U 3 h a U V l Q Z l l 5 a 3 l 4 W l F x c z l X Q W l u Q W 9 P c T l 4 K z F V Q m d M W F l Y T 2 U 2 S W N z Q W p j V k V L R W J Q T m d F N j k r N 0 h w d l Z F U k V S R V J F U k U 5 e F B E c W d l S W 8 0 b D F q V U Z W a 2 F J T T I 5 U E 8 0 R 0 J t Y k t O U G 9 6 T k V x V X F P d V p k M z R s W C 9 S L 0 d N Z T l k c X o z c z Q r S 0 9 M d l M 4 T z N J N 0 J 0 d F F 6 Q n U r L 0 p J U U E 3 N G M 4 Q T h j c W U x V U J 3 T G J V T T Q y c X U 1 S 0 x 1 W j N P Z F l G Y 2 F w U n h H N k t u W X d B c 1 J Q L 0 8 5 R W 9 2 e X p O b z F o O F J F U k V S R V J G U m E y Q z h Z K 3 F v M m Y x K 0 9 3 Y T U 1 Y 1 U 2 O S t S c U p Y Y m U r a H R 2 b m x 1 S D M y N W Z 1 S z l C V l N V M U 5 O a V F G S V Z 2 R X c 2 a V h L M m 8 5 b H d z R U d H W V I z Z X N l b V J D d F N X R G R a a 2 M r Q V M 2 M n Z 2 c D N J d k p U O E d w d T l j Y l Z Y T 2 x l e m V s e n p i e V B s d U d l T U l 0 V E 9 l N n R y M 1 J p S W l J a U l p S W l G b 3 J o b F V Q R U l W R 2 h X M X B G V E 9 L T k F D T 1 o x L 0 Z s T 2 d O K 0 N u b E J N b 2 F z W H p O U k d p Y 0 N Y a E g 3 M X p H a H h k K 1 J J b z B S K y 9 6 R z h W W l N D N 0 p y d G R Z W W 9 F U T c 3 U j d D b 0 5 k T y t y Y 0 w x U 1 V H d V h V U F F E d 3 N Y U 3 F 0 d T l Y V G J V M 3 R S Q W J E N F R h Z W 1 t d j F k Q X d y Q 0 l p S W l J a U l x S U h F c G N C U G 1 D T 1 p G M U N p S z B u Z n N z N G o 2 U m F U a G s w a E l 1 W n J j N j F S c U 5 w O E Z q c F p Y b j R L T 1 l u d k 9 q W E g w O T d k S V V R Q W d C Q X B x d 0 F T K 0 w z b 1 Q 0 a j I 1 d F l Z b H J J c 0 d x e m 5 w U W F O W l p l K 3 c y N T h w S U c x M W R K Q 0 F I Z T h C K 2 t j e T l m T H N X d D B 0 e E d q O T B R W T M z N j Z G e k g 1 Q 1 V i N V h N U 0 V S R V J F U k V S d F R R T X E x b z R z V k J r V U h z M U 5 G a C s v W U J S Y T N q Y 3 J a U E 9 k V 0 0 z R 1 Z k b 1 Z O a D Q 4 d z h j e j c 2 S 3 Q 0 S W k 0 R 1 h S Q m t 2 a T k 5 V n I z T D V P d 1 p n W U 1 C a l d Z a k 9 k K z J w b z h Q W D E v Y m h Z a 0 t h M 2 4 1 T 3 B E Y X p F W n N p V G w x U T d r Z k Z l c m 1 a M m 1 C V D R P R H B V b W N r R U F N Z X l t M m N t V X g r b m R 1 a G s 1 N j F 6 Y i 9 1 d H Y 1 c W x G a U l p S W l J a U l x S 2 1 4 c k N x a G V 0 c 3 A z d U t u a 0 t q T X R y W U Z p S V R E S F R w Z 0 x 6 e U V o U W 9 w Q 2 h T b E t G V V d R N j V X Z 2 1 K V U F 4 M 2 M z d U 0 4 T 3 F K Z H R i d U 9 2 M H l 5 L 0 t O O H Y 2 a 2 t q d j Q 4 T U t Q Q 0 x C M n J Y T V d t S i t s R T E 3 M W Z 4 U W R i Y j J y U F Z O b 1 Z Q a j Y y b j Z j d n B 0 U V k v O W d H d y s 4 S C 9 3 M G d J b 1 p X S V Z 5 S 2 N w V W N w U 3 J s W k N y b F N o W F Z l e W w 1 V 2 h x R F U 4 T H g z L 2 1 l L z J y V E N Y S H Z v e n p o b j F B S T d B V W 0 y S 0 M v M k 0 2 O T J M e l U z Q z k 2 U F o 5 c j R X S W l J a U l p S W p v Z m 1 C W T F R S j R t a n Z n M 2 V D b l V h Z 2 9 S W W x D Q n B s Y U R y V U c 4 T E N 3 c n h i T z V K W W J i K 2 1 Y V E t Y Q X k z N E R E T j Z U S 2 l Z L 3 h X Z z F x S 0 Z C U W 5 G b W p j O U R i R H p 3 S D Y 5 S D B N U E J Y K y 9 6 Z k x r V W k r U D N J c j R v b z l i M 3 B K Z m U x Z j R z R m d p c m 5 S N V l s N V U z S X B G L 2 4 w O E N G Q U I 0 d D k z V H N K T l l h T y t w b 2 N G U E t T Z n V h e D F F U k V S R V J F U k U 5 e F B E c W h Z Z 1 U x W U F M d 3 R I K 0 F 0 Z G F t M m 5 B U k N U b j J 5 M D k 2 c W h R Y X I w T G d L d F h l d m R w M W h a a G 9 P M 1 k 0 M V d R M D F F Q W l H K z Z E U 2 0 y c j V V V l o z U H U 0 b H Z F Z z d X d W F 3 U E F O S k w 4 N k N H U n J 0 S F Z u M 0 o x V X A 4 b T N B U X A z S 0 1 j N 3 F n S W N i N z l r Z D N o N 1 k 2 O T R 5 N U Z 4 a 1 J F U k V S R V J G U l M 4 U 3 d x c E Z V M E t D Z 1 N s Z 2 k r M m M 1 V 1 U z a 2 F x V k 9 l N l Z H Q l p W R 2 p i V F N 1 d 2 l 3 c W o w M E 9 u R D d B b T R i Y V F s Z X B i V F M r b 2 R W U l l v e W Z I b D F O N H F W W l V h d F F S K 1 Z S b z J 0 c W F j e E 0 z U U V S Q U x k U X l 2 e j V W S n N 1 d m t I V H V S Y 3 E v Z D Q 2 c F M 1 V G d B Q U l B Q k p S R U Z V Q 2 8 w S 3 Q 2 U j M 0 V z N w V k s r N D Z u W l p Q c z d s S m 1 K U F J 2 U j l u M U Z W c W V p Z T c v b U 9 y Q k J i V W s 0 M l N 5 M U V S R V J F U k V S R T l 3 d k R x a 2 J L T F M v R 3 E z O T l W K y 8 y T W Z r c G V 0 d W 5 s K 2 J C e j l L N V d q Q 2 o w c W l S S X M z Q m 9 j d z R I T X E 2 M k 9 o N j c z V 3 o 1 Q T c 2 T 1 F W R E x C V H B u W F V r V n l 0 e H F 6 U V g w W G x K K 1 A x M m J M M W 1 N U m x M W E V F c T F p W W V 4 Z V R B e H d F Q X h V b 1 o 5 c V N m d z c 2 T T g 1 Q 3 J s U W F Q O S s 2 R k h 3 Q U F a a U l K e k V V b U 1 C V k t J Q k l J S V J R S U l J Q U F R b 0 V B T X B V Y 2 h Z b 3 l s R F Z 5 R T N s a j J K T i t E c j Z X V G h q b z N C N X l 0 U k t M N C 9 j M j Z I T V R F U k V S R V J F U n R T W U 1 x M X F J N W R j U F l Q b j F B e E F B R U F s R U V B b 3 F n c U 9 t R G l j T z N J N 0 J n Z H N 4 Q U F B a E J C Q l d D V z l V R 2 p X V V J 0 e l F 2 U 0 V P W m N Y Q l J t S 0 9 V b F U 1 a m 1 a Z F J y b T Y 5 c G x y O V N G V E t l c W N B Z G R T c k w 1 e E d J S F d y d m d s O V R T W C 9 4 R V J F U k V S R W R G R F F h R F J h R F R O W F l T a C 9 u U G l x K 1 l 1 Z 2 V p K 3 N S U 2 J R c W 9 z Y i s 0 e W p P Y l h m a D g y Z H d s R V J F U k V S R V R V Z 2 d u c m J r S k V 6 Z W x C Q 3 F x S W l J a U l p S W l J N n N L d 2 l v a U l p S W l J a U l p S V d n e U d W V V J F U k V S R V J F U k U x R 0 l 3 c k N J a U l p S j Z n Q l F Y R j B N b W t 6 W H B P M k p p W X Z E W F g z O D E 2 V H Z 1 R j d W Y V h l Z n p z c k l 5 c U Z T R 0 h U c X p a c z B h U k V a R z F 0 b E 9 x V l J p d 1 l J R k 9 I b n l w R U h q R X h F U l B j a D R H a U F S R V J G U k 0 4 d k p 5 Y 0 c 3 N z c 2 T F V h T k d Z Z m p 3 N F F D Q T F O U l V m U H J w c D N q d H R k Z n c y R 0 9 Q M V h 1 c 3 I 3 N z Z D d G V 2 W D h l b V R a d G d i b T V 1 V U I y b H B h W D Q 3 T F B Q T U d U S U V F U k V S T l R Z Y n N 1 V 0 x V a E l T T U I z M z M w S F Q w L 1 B l b z F k V U Z D Q X h N U k V a R 2 R u N D Z t b m 5 z T F p z M m V o V U 5 S K 0 9 x K 2 5 w e W Q 4 Z k h 3 Q U F C c U 5 C b n Y y N 0 t u L 2 g 5 S E R 3 Y 0 V C L 2 Z 2 M z E x N n I x V 3 E 4 O G N Z Y k N B O F B 4 K 3 V 2 d j Y 2 M 3 o 2 c F Z x N 0 I 3 O T I 2 c 1 h M a 1 N R V U Z C T l k 0 d G x V c X h m L z k r U k V S R X d O Y l d G b i 8 r K 1 N k S 1 N r c H E v U j R y Y T R p S 2 l v S 0 h o d 2 Y 2 O X U z Y n N B O U d S R V Q w Z 0 d G W V J V U k V S T l R N V k N v V n N y T 3 p J W l Z L d G Z l V V N p V 3 l z N 0 5 S V 2 x w Y T c z R 2 l v c U p 3 K 3 Z S c G h J Z U h J e T R 1 c n M 3 M l R r N U 8 4 U G Y z M T E 1 T E p C T F k y O X Z q c T Y r K 1 F s c G F H a V p N b U F D Q l F G Q 3 Q z M G N m Z l l T S k V 5 Z m l 6 S m t 6 R 0 R W c W x O N n h E e D A 2 a E 9 q b 2 F H U m 5 a e U 1 y S 3 d 1 N X V i a 0 F B R 3 R y Y X d 3 W U 1 B Q m Z m d m t s c E Z J c F J D S 1 I z d j R L a F F K a n h v e k J o Q W t U Q U Z T R U 9 p d F h y b 1 J Z T E l a W W J Q a G Z Z Z V Z 5 T 1 l L Q 2 d u V E N x d E 9 u V H l N d E x R M H Z 2 L 3 l 5 M 2 o 2 W m 1 a b j Q 3 Y m Z m Q U F B L y 8 v d 3 p a c z J h V m V Q N D B k S F J X T G R 1 S F l L R G c 5 R 3 B V N m M 2 Y T l G b 0 5 E Q T F O V F g 0 Y 3 h B U k V U M E 1 H R l l S R V J F U l B R Q n U z c n l K W m N 1 V 0 F R R E 9 u e i t Q Q 3 h j d T F O a F d x V l J D c V Z U a W l T Z W V 3 T F J w M D d U M 0 p S S U p a c 3 l Z Z 1 c r K y t R Y m J 0 b T J E c W F r c E V o S V M 5 Q V p m Q 2 9 V Q 2 1 6 Z H Z 4 d W J O b T Z z O W 1 6 d D N M a F F L Q m Z M e T h 1 R H A 2 W W 1 r c E N S R V J F V G d w W m R l Z 3 J P e n M 3 Y m R x R k d q d E d I V X Z a N T c 3 a m 0 5 O X l k T m 1 x U 2 R m U V l B S l N V b F d M N T h P V W F N R 0 l I Z z R P Q W F Q L 0 9 D Q l F 0 d y s v W n R u W H M 3 Z C s 2 R W 4 1 O G Y r d l h y V j Y y O V J x U E J z b V h M W U d s c G l a Z G Z m a G t y V n F 6 Q T R j T 0 g 4 Z m p q a i t z Z C 8 r K y 8 v N F p F S W t G S V N F a U 5 O V l N h T j I 4 Z T h 2 T H k 4 T T A z M z l U W m x v a U k 2 R 0 h F c 0 l x S W l J a m 9 Q b E 1 v R k p C S U p F W W I 3 O W F 0 V z V n K 2 Z U c W N u S n h R V U Z D Q X N M Q X d m U E x K S n p B e E 1 h b l c 5 d U x G a T V n L 2 Z 6 N F V D Z 1 Z H a m h 4 W j d i b F F L T V E 3 N z d 3 R G Q z Z D N E Q m t 5 Q k Z l d V h F S F B u a j I x e j N m d T N B b F h W M W Y w N m R P b n h u b z h Q R H d R R m h h R 3 A 1 O S t H a 0 R G c k N N M 0 5 6 Z W R v T W 9 Z M U d v M T V z M m J o d 3 N Y T H F C M z c 5 N V F L c F h W M m p n N k 9 z T E 5 6 Y T N h L 1 l z W E w r T H k 1 Y 3 V Z T T J j T 0 J B S U J E a D A 2 Q k N z c k s 0 U 0 h o d 0 1 B Z H V 6 W W d a a V l H R X l m U G g y R E J 3 O U d Y R n d j b G k x Y k J q Y z N O N F N H a H V x T U p a V k t j Z n I w Y V N p V l N 1 M U 1 N N m x V a W l O S G p 1 R E V p U l B h Z G 1 G a F l a Z 3 p a N D R 4 d n d J a U l x S U h F c 0 1 x S W l J a W 9 2 d m 8 r d l h y b U R G a k J t Y l B u b z B P S F R v W T F G Z W o w Z U R E R H o v R X d J R U R N W F R v V U F C Q V F r S U N a c 3 l Z Q V d 0 c m F 5 e F p z Z 1 E 1 T 1 R t W U 5 t M G F w a y t m a m 8 4 K y t r Z 2 I x R W l s V X Z 6 e X l 5 L 1 l 0 b T B i d k x 5 O E 1 H Z k 9 I S G g 0 Z U 9 p T X I x U X F J U k t K S U J B S X R L R k x y M T Y 5 d E 0 5 M z d k c U Z q S X d N O U 9 6 W l U v d C t B T G h 5 N V F x Y 2 5 K e U 1 I a 2 J W U n F Q U l l O V 3 F W V G g v L 2 p 4 T V R V M j F z O G 9 x c V Z R c U t C U U t E Q j g r S E c r O T l a Y k 9 N N 1 Z h a l Z X c l Z p R X N M Q X p o N G V F b 0 t p c k N 5 c F V y M G E 5 Z l A 0 U 0 h o K 1 B N b V R O W X Y z N D l I b n Z z T V F 3 Z V B C Z 0 E 4 T U V I S H l B O V B S M H p a O D d F R j E 5 O G 9 S T l k v Z n J y c j V C S 3 B Y a m x s V m R n Y j I 4 U E F G a S 9 m a j E 4 Z k h 4 M F p t S z F h Z E 9 t c W I 0 T 0 l p S 2 l C d 3 J E S 2 l J a U l x T D d 5 T l B U R T Z X b H B m a n R 0 O T h N R H F 0 a V k y T n g 4 Z U p G Z E 8 z Y U Z R Q 1 F r W k d C O T k 1 N 0 Q v N y s v d m o 4 O D g 5 a F o y Y 0 h l M 3 Q 3 T E Y r K 0 h G O S s r U 1 Z l Z i 8 x M W p C Z 3 h B b F p X V n R p N m R T d k t 5 c 2 9 3 Z X Z S b 3 Z Q a m l p M 3 B u W F g z M T F W Y 2 9 L Q 2 p B O U 9 u V H R h R k x w V U 9 I R G 1 I M T Z 0 V V l P b l F v S m s r Z X J M M W Z Y b D Z P T D c 3 N E F u W j J k d m o 2 N j Y 5 a F p t Y W 1 y Y l h 5 V k V L N V h J N W J 0 M j V w V H h E c z B x V U x B T 0 R N b V R Q S X l z c l M r M W 5 M e X N w c S 9 C N 2 t j a m t X T F Z x R V U 2 Z E 9 3 Y 1 R F Q k x O b n o w Y T N i d D I w e i 9 Q e T h 2 R E p K N T l v U C s r O U R o O C t q S 1 N r S k t 4 Y X R R c H F 0 U n B i d G 1 5 Q l F D R E F o Q W t U Y 0 9 u U 0 p j e W J O d z h C Q V F G N D k 5 M T N 0 W D N N e m M w e G Q r N W N m U G p o a C 9 q b 2 8 0 L 3 d 6 a n Z 2 S U N J a U F t c T F H d n Y z N z h j a m p 6 e U N G M T U 0 U W R 0 K 3 k 1 W X Q 4 U F Q w e E Z O U F B W W G o 1 e U F p S W l M O U d G W V J F U k V S M 1 V l V 2 x w Y m 8 y N 2 N 2 a m g 4 L 2 p p b F R w c 0 R h M n J y Z W Z T T W p J e U V V Q 2 p G a 3 l C Q U F G Y 3 Z 0 U H Z 2 c 0 0 z V H Y z b D B u Z l B M e D h j S E V p U k 1 4 Y j k 0 O C 9 Q T E x M d 0 F B a 1 V p R U 4 5 O T h F M E 9 H R E 5 F Y l Z B R V Z J Z E x 5 N W N 2 e D V w d H Z Z d G F z V 1 d q Z n Z q M D B H Z z E y N 0 5 p Q n R X d l h Z d X p Z c 2 R W T 3 p S T 0 x 4 W G o 3 N 2 J j e G E 5 W X N M R j Y 4 R 0 R O b n p n U U F m U G Z k Z D h q T X p J U m F y W V p j T H N m e D Q 4 Z H g 2 d F F w Q U 1 D R 0 R S d n E v N F h w c 1 d q U k l s e T R j Q U d M R n k 5 R 2 V u b z Z a c y t l a m F s V H B 5 S W l J Z 0 x u e j U v S D B x V k x Z V 1 Z s a F N W T G x z R E p 5 Y W x h L z B 1 W E x r R 2 o w V 0 R 5 N U 1 u U W F E U U F n T W 1 U S i t Q c T F h d V l O M j h l c k s y d D h m Y m J i N k 9 n b 0 t C Y T M 0 O C 8 v a G h M b H k 3 R l Y x O T l o Y U 5 I a j J M b X p K b V l Q M z g r b E V v b F N r c E t 0 T z A w R 2 s y M W V 3 Q 0 1 1 d n l U a U l q b 1 F j V 3 d p b 2 l J a U 9 n K 2 U v T E p K e E V W R l l W R G h 3 N W h 4 S W d S O W V v a m x V c H g 4 d V J K a E l l S H c 5 S F J V W H U v Y 2 8 r b G d v S U N Y T D U 4 R 2 V m T 2 5 j U G Z m L y t O M 0 5 4 Y 3 V M c T Z Z d F N v V V J D S l J O a T l l e m R X c m x 5 S j F h d F h 3 O C 9 Q R D R H Q m d m R D A 5 S V N i b X h 2 c z d l M 2 g 2 K 3 V M a U l n S W V I b D V Z Z W J N b V Z p d 1 l B R T J i d H l J d F d 2 W F l 2 Z n U z U k F L a F R o e D R n U 2 l v c U p R W G w 0 T 3 V W e U 8 4 d k p 5 c U 5 W c W J T M S 8 v d m t u Z H U v Z W p l S E R o M l B 0 M n J V Q W d B T U h E b U R a c 2 1 V W V A z N j h 6 c 3 l q T D c v O E V u W j J k a l V 1 S F V 4 S V N J Q 2 R u W j N l W j I r O D h R W l V L a F h j M 2 Q w U k d o b 0 t H e H N i T E Z p d 0 F O d T J i V U 5 h V 3 B w M j l s Z E 5 3 Z E R Z c 1 d Q U n A w O G Y y T m p Z N E x 2 d n Z v T m N M c 2 V 3 W W N P d 1 l N R U N l S G g 0 W U 9 q U W 9 a Z z Z k V 3 F O L 3 l 6 V 3 J s M k x 2 W H Y z U W l L U k l E b z Z H d l B u e j l m Y j d z a V J J e m h 5 N U l q T 3 Z X S E R o d F U 0 T G h F U k V W V m d X R V Z F U k V S V V R 3 V 3 l M S n h K M 1 k 1 Y m h W Z F F L a S t F V k Z H Q U 1 M Y 2 4 4 R X p 3 Z X d h T k V 4 W V d C a G N Y R j B S R 1 J 0 W T d y R H A w N k J E S 3 k 4 d D F 3 b z R E Q n c 3 Z 3 d v V U x T R X h N U k V a R 0 J n R E E x Z F V W L 2 Z y M V E 5 d T J i V 0 Z o W V l I d z h I Q k l K Q k t N R 0 R F Q 2 N Y R n h P S E h p Q k 0 2 Z l A 0 L 2 Z m L z l k T z Q 2 V m x S V T J i Z G 9 F Q U d q Z n Z q M V d y R m d C c F Z J S m l V U 0 M z c j E 3 N D l h d F c z Q j J k b 2 E 1 d V R r c 0 x D e G d Z V 0 V C Y z N Q e m F 2 L z U 5 d H R 2 c 1 h I a l J q e j Y 2 S 0 9 3 d G J V R l V M S G t E Z 0 J 5 Y z N N U k h S M k 4 3 d D I 3 W S s 3 Y 3 V i V 2 V W b G p W d E d u V D B M d D N i N T E 3 T G k 0 d U F J R G s 1 R 1 N j U F h z V 2 Y v N z V K K 1 J 5 T 2 V 6 d D d a R 1 R r N E 9 v c U N q a z V l V 2 h Z O G V P O F B I e G d i Z T N 0 M D U v V D A 5 U G V I c D Y 0 c 3 l a T T d o e D R 3 Y V d M M T h P c 1 Z p T V R 6 L z l G R E t a R E N L U l N M d l V V a D h Y R n h l O D g 4 N D d B Q 3 F X S E 9 v T H F 4 W X R X b 1 N B Z 0 l C c X B 4 c T Z 1 T G c w Z W 1 Z W k V S S F J n N D V o R l J F U k V W R W Q 4 c 2 9 5 Y 1 B q R 1 d s e k x P U W t B O E x Q d k F p Z E x I M W l h M k N Q R X V h L 0 I 0 d 2 t F Q W d 3 W U 1 B R G J 0 b T F E W W 1 J a X J L e X N h b T J 2 V n F 2 e D Y 2 K y 9 3 d G Z Y V j d 2 Z k U x Q 3 h 0 Q z g x T l J X a G 9 h R V l Q W G 8 w T 2 5 m d U R I Z D N k d 0 F W U y s y M m J 0 M n F E Y V d F U W l H N m R P b W k 3 W i t i b T R 2 c j E 2 O G p P V G t a U G o 0 K 0 9 y T 1 l x b T Y 4 M 3 J W c l Y z a D R l T 0 R J a 1 N O N D h z a 2 4 0 Z U R n Z 0 l z W E x 5 S W h J U U h Q U F B N T T F H b z F W c T l l a l F F R E J 1 Q 1 R U e j Z C U X F I U U J s V l p X V m 0 0 Y 2 V N R 3 J L e X N j U H o 0 Y 1 J 3 O G V C Q 0 x G a T N D M D A 4 L 3 J i T n h P d 0 F z W D c 0 Y z d k c T E w e T V 4 c k 9 U d j c 2 O X p Y V n B h a W x t e l p 1 S E t s U 3 N v T E N 4 R W N I Q X d C Z z R j a U 0 4 L y 9 4 e U 9 q b z Z R e V d R N G U v W X N U c D g r a l o 5 L y 9 o b U Z o W V h v M j d k d n R h V 1 B 4 Y 1 h G V 0 w 1 O E 9 a N T k 5 b G 1 F a E l S b 3 Y w O U x T O H R x M z B G d E h C d 2 M 0 T 0 R n V U 8 y K 2 l Z a 0 o y c l J w Z 3 g 0 O W V 0 U n J I Q 0 l p S X Z v W H d 5 b 2 l J a U t p R 2 1 p Z 3 h 0 O X B 1 M 0 E w c V d J b X p D T 2 V 3 O U h I Z H l 4 c 1 R L d n Z n M l N v e X J E c T B L R k Q x V 2 J m M 0 9 2 T W 1 U U E l 6 T X p F Q n g 5 O G 9 I T S 9 J a U l D L 2 Z y M X c 3 V n I x d 0 J V a E V P V k c 1 W l h o b U J 4 Y 1 h F M W p 1 d n I 2 N n R k U m x o V j V j Y m w z Y n Q z a D B B Z 3 d L M W J 0 L 0 Q 5 O T k 4 a l B E d 2 N E Z z R P a U k y T n h l N 2 R 1 e k Z 5 N U V o b 0 5 C c j g r d X V 2 O F B M e T B q a 2 h F Q U Q y N 3 Q y T E h q M T Z J R D Q r S G s 4 O T l S U m l Z b U l 3 Y T l Z c 3 J G e T V V a W Q w Q X l y M n V I S n p j O U 9 l d m x j V E N 3 c 0 x o S V N F S U R 3 O E h E M T Y 5 T U N O R 3 p m d 3 d 3 O C 9 J R E V 4 R W Q 3 Z T N 2 R D I 5 b 2 F 2 c n k v N j l P a 0 R v V k N J b E p R V W 1 K d W J h M m V P Q V J V Y n R I L 3 h 4 U m N R Q 0 F S N D l 0 b G 5 F U j h m a i t 6 c 2 J M U n I x d z d 4 O G Z H M X Z y K 1 N V Q 2 p F Z 0 F F R H R O Z H I x c X p S M l J T K 3 F L Z 0 l W N j V j d 2 R k Z m Y 2 M j k 1 K 2 J t a G p G a n h 0 U n J m Q 0 l p b 2 9 j W n d 5 b 2 l J a U t p R 3 Z 3 V T h 6 R n U 1 c D J I d T A w N 2 p B c W R D V H R 6 T j Z P T k h S U V V C S G Q z Z D F 5 K 2 Z M b k 9 z R 3 J m d m 4 x d 2 R I V E V Z N D g 5 V n U x W m V u b z Z w a y t m W G 1 Q Z j J w N j k 4 c 2 9 y T 3 Z 0 S V Z m c j E x M T l 4 O C t a T j d O e T V F O E M v S i 9 P W m 1 w c l d X b W R W d D I v Z n h 1 N 2 R 1 e k Y 3 O W 1 6 R X g 4 Z E R K Q k p o e G 9 3 W l d M Z H V I V 3 h z Y k 9 v O W p q N W p 4 N D d W L 2 1 4 b l o 0 Z H U z Y m 9 o U F Q w Z F V W R l J T R T l Q a D F x d H h x a F J v e k J 4 N G t U N C t m b F Y 2 M y 8 y N 0 Z u R X h N U U F B R j U 5 O V Z V Q W d M V z F O U l l z V 0 l D b F M 1 Z H E y N V d Y b D B P a j B X a F B P S 3 h L S k J M c G h G V 1 J r W k d 3 c 2 J H Q n A 2 Y 2 5 n S X J a Y 0 R L W k R I Z n Y z Z 1 V B S k N V b G 9 V M m J O Z 3 l y a U l p S T Z v R m h G U k V S R V p F Z V d 5 L y t E e m Z 6 e m l Q Y 1 p 6 U W V E N W p V S k 8 v N C 9 Q U F A 0 Z W 5 w a V p 5 Y 2 5 G c m J m Z m J a W j B o U F Q 5 Z T d Z Y m k v d n o r M m J 0 M n F j e T g v U H g r V E o w L 0 c 2 T k d q O V F a a E p T V W x l U D M x M S 9 V d V A x U 3 B W T G g y N 1 J w N j l P Z 0 J n V U F B b 0 d M S k l B R H Q 4 c j c 2 V 0 w x N k 5 k e m M z S F N X d 1 R r N k 9 1 T G p q e i 9 H d V h Q b j h Q b m 5 u K 3 U w b D h s a 0 9 I V G 9 F S T R k T z Z h O T U r b n B p V l d y V n V r Z F B 6 Y z N G N 0 d 4 c 2 Z E d z h N Q 1 l N V 0 8 w b j B V d W x 5 T W x K U V g y O X Z Z M T F o W W F H b 3 F K R X l m Q 3 c 4 T U R i b T V 1 Y 0 h O e j B 3 W l M r L 2 J 0 Q X d E a z V P V G d 0 Z G R l U T d k d T N U Q j c 5 b X d B R l V z U U x T d 3 N h a H g z M E t C Q m V P b W x s d 0 F B T D d 6 d 0 F y c D I 3 Y X F k R G J k b z B T T G N 1 b l d y e H I 1 R V J F V D B M N F p W U k V S R V J Q Z l l l W G t 1 c n V X Y 3 d z Q z J M M k 9 B M z B 0 T j l o N G Z I N T k 2 d G J P M n R 0 Y n V x M 1 F 2 a 1 V o V W J j K 2 t u M z c 2 Q 1 F L Q l F M d k g x T D J r V X F s M j N I d m R 1 S E V E N W V Y b D Z O e T V z L 1 p l Y 2 5 J e X J L M n R 0 Z n M 1 M V N Z K 1 B o N n B x Y W 0 0 Y 3 V V S z N u M z N Y V z N n V l p X L 3 Z 6 K 2 1 U W n V t Y y s r c n I 3 N U N j S E F 3 b m 5 u b U d l M j k y b 0 t o N k 9 o b 0 x G M j Z W S H N h W W V X c 0 p s O W Z Y L 2 o 2 K 3 N M U H p 3 O F N p V V R 2 a V l K M m R u W V l O V 3 B V c l o v a n U r K y t n N W 1 a R 2 Q 1 N 3 I y T H o v T m p Z V 0 1 5 Y 0 9 S T k x s a X h C V U Z C U X J Y M 3 J F a H d j a k p L U 2 t r Y U 5 R V V J F O U N C a l d F V k V S R V J V e G Z t T W Z i a D g 1 d y 8 w O E h 5 M l N Z T 3 F w d k w 3 N z c 5 a j M 3 N T l H R D U 4 Z U k y Y m h C Y 1 V G Q U N B M 3 R s S H N i R 3 h B S 0 F O c X h R S 0 J j N m N P W V A y N 2 R 2 W D Y v M H B L U 2 x Z d W 5 R c C 9 2 Z S 8 v N k Z m d j M 1 N j J 6 Z z R P S 0 I v L y 8 0 N j k 3 N y s r b X U 0 d U x o V X U x K 1 R p S W d J R E J v M E N C a 1 p H Y m g x N n h i U z B 0 S 1 F t c H F L d U x n N C 9 Q N z c 3 O U J v T k F n S U N L a H h a b F l s b V V 5 R 3 h N U k V Y T H Q y R F h a M m R o Z z h l R E N P S E R t Q 2 t 5 Z F B Z d T d j d W R y W l p H R m h Z U W d O R G N X Y 0 9 Y T 3 d l d l Z x d l V G Z m J k U n F 0 V G E 0 Z S 8 3 N T V 3 M 3 F T M F J F O U x C a F d F V k V S R V Q w a n l M W l h V V G V X Q T B 2 M j F B O D F l N X R v N D h 2 b D h 2 M U x 2 b X J Y R 1 p Y V k Z T R W p J d 0 1 B R U I y Z G p Z Q W 9 M Q 3 d V S H V 2 S 2 l z c k s 1 M W x l V E t a R E p z M m J j S 3 V Y Y n Z R c F V z W F R K d z R z Y 1 k 2 R W h N V E F W U n M r S D J 2 T T J m T 3 d N N 0 9 U a n Z y N j Z l Z m Z r S i t m b j Y x V S 9 v c T N U d H p L a m M z R j l i V z F q V U d W Y 1 l r a 1 V p M E 0 2 b X F L a X N y U T F K U 2 t 0 N W x r M E R G Q n Z L b l R w M U N Z b U l p V W x O V G 9 W Y X J Z V 2 R u a H h k Z m Z C R 0 p p W W x Z d m 5 3 N V J v M G F o W j Q 5 Z T J y N 0 N B U U N 2 U G Z l Z T V n O G V U S V d M V n F F T D c 3 N G 9 s N D F I a j E 2 R k R L W k R E R X h N V 2 p Y c m w y M T U 1 V X p y R 3 F x b F l p S T Z H S E V z S X F J a U l q b 0 g 3 d X Z m Z 2 1 O U m 8 z b k 9 u e m F K T 0 1 u S k N S b 2 w 1 W H B z M n Z Y T H V 6 Y X R V d m 4 z Z z g v L 0 l B Z m Z 2 a W h X d H R o d z R i a H Y v L z l M N H F M a T N I d z R F S H M y T E V E Z V h s N W V P c X B w e k I x N m x S d C t C R V p H W W 0 w d E R S W V d W b k I x T l F V Z V h s N T J M d D N M L 3 o 5 L 2 V I c T Z x b 3 p a b U Z o S W V M a j Q 5 R 3 Z Y e i 9 J N V h K c z J y U U p P M 2 J z U U 8 v Z X Z k R z N i M S s 5 T l F 1 R l F 0 a l k y T 0 Q 0 O G V P d 3 R y Y k c w Y U 5 I c T R W S F Z S M D l l b F R u a E x 4 S y t 2 Y X N B a X B D b k t y Z n l a b z F h N 0 J o d z R Z Y X g 2 K 0 p Y Q z d Y T H Q v T H p N e E V T a 2 9 L d 3 N M Q 0 1 H N 2 N P Q V F I Q j h Q V j F S V n h j W E Y 0 N z c z M 0 l K U E p j U H o 0 Y 2 Z 6 e H h 4 K 1 F 5 K 1 d R e S t Y Y X p k W U I 0 S y s v L 3 N K d n Y v M m 1 z M l N 4 S n B H U m t Z a V B q N G V 6 c z d O M l J 0 V 3 h Z O G N R S H g 4 U E V 4 T V R Y T H A w Q 1 F E Z z d l M X Q 4 R 2 N p S W l K N l V E R 3 N J a U l p S W d L U W x C Z U 4 1 U H d Z U E J F N E N Y Y m 1 M a z N 5 R G o 4 L 1 B 5 e G N 1 T k F v W X p r N U 9 T R W p J d 0 5 2 d l B F R 0 Z B b 0 Z R a 0 5 E O G R s b m 4 2 R l R w M D Q 2 N 1 F v S 0 N y Q j k r M 1 p 0 M E d K c W F v c l E w R k Q 4 O T c v L 3 J U W m 1 V b E l T e E d J e H d z T E N z S G Z 2 W H V 6 W X N R T U R C Z 3 l v d H I v V X Z W N T U 1 U l d z W D c 4 Z T g r Y k 5 n N T J k S G Q 1 N j Y 2 M G E y N G F H a H R Z N V h s V k N v V k R u d W s r Z l B n Z 0 x D N n Q z L z B x U m t a S G F u M G V P S E l t U k k w Z F d h e E 1 R R U l D U W t C Q T R P e n Z E e W N r S j F 0 Y l d z T E t 5 Z 3 F X b E p T d 3 R M V 0 Z o W V F G T F M w d H M z T G d S N j l l d n g 4 Q 0 J B N 1 V i d T M v e n p U Z D Z O N n h m d E d o U n R Y d U Z o W V h h Q U 0 3 R X h B U 0 R C Z z F D N z k 2 O U R m N U 1 S R V J F R H l x Q n B 2 S n Z M c T N J U j d G Y m N L T T R z N 2 5 M S U N J R E J W c T d Z V k h u N m t l a 0 V 4 R z F C T 3 Z Q V F V W e G V T N 2 V D Z j h K U X F H b 3 V j d X B 0 e E 1 u V H N E Z D N S M y s v d j Y x d G x P c F Z G Q 3 B W R E F 4 T W F t M W 5 V d 2 1 n M X F 0 a H B t W k d X S m l Z d E N 0 V 3 p k a m x 2 d E F 5 T T N O U l h G e G N h M H p 5 T 3 F p M F d p Z z B X Z 2 d F Q W o w Y m t K U F J F V D B N R 3 V W T T Z 2 O E x K M F p W a E c x U W 4 2 V 3 p z M W R B a E d S W H N s N U Y 1 Q l J G S T l u Z 3 Q 5 c l Z V R V Z n S H J 2 R F N V U 2 l T Q V M x Z j N a e k 1 6 T X R E O H p x T k x Q M G R F U m p v N k 9 q U n F E S V J V U k V W S E 5 o S F U z Y V h r Z W Q r c 0 l J Z m l I T z F G c k l v U U F F V z Z H T D l z Z 0 l y b 2 Z q a V p 0 a E p X S k F 6 c T d S V F I z S 1 V S R V J F U V B 2 V l l a V m d W W X V X S 3 d h N m U 2 R 3 h K U m k v R 1 V l e G U w d G V M T U t p S n F l Y k t L R T V G U k Z J K y t 2 c z l E S k 9 T S m J F U k V S R V R O c l Z X R 1 Z R R H d n b T l m V 0 l 2 T m 0 3 c 0 1 J c W 9 I Q n h N c n Z P R G I 5 R W V Z R X h F M V J G e m 1 J W W l F R W 5 S e G Y 3 S z V T e U V p S W l J a X R P S 3 d 5 a 1 p p a n U 5 N n Z J N m V q Z 0 h O W F F v U j F h S z d n e j l X Z E h z V l p p T E 9 W a U N p b G t l a l V l T m k x a E c w Z C s 0 U E V 4 R i 9 D V V p F U k V U V U V y V E t E Z F l y V 1 l u T j h I S D c 0 Z m p q e m h W Y 3 l F O U d x a l F I d D B w e m 0 3 c 3 N v b 2 V l b D R V a n Z D M 2 J v S 3 U 5 S H d h N W h E W j N P V V J F T l V y S S 9 R d W x p a 0 o w Y 2 g z Y z N L V V F F U k V S M F Q 5 Y W R W a F Y 2 V k d Y R G 5 q V X B V T n p s M E Z H V X J E M E M 1 V E h S d G U 3 d m M w c m s y R S t h S W p P d m R 0 R j E 3 R C s z R l J v b 0 R I N C 9 S R 0 J V O U R M Z T R U Q i 9 Z a U l x U F d K d l I w S k M 0 a 3 Q v Q j I 2 T j N j c F J F U k V S U F N Q V n J z T W t C N W N J b W R Y Z z l v c j c y U l d 1 K 2 R 1 R T R 5 K 3 Z 1 T W E 5 U D V E T j F Z a E 9 l O U N n L 2 9 T R V Z I c m 9 W V E x j Z V B 1 M y t q a 0 5 o Z 0 N B Z j l L U k V S R V J O U l M 4 R z l t M U 9 L S W 5 G d 0 1 h c S 9 L V E 5 k N 2 Y y R G J s O U h H d 3 R 2 Z z k y d W d 3 Z G F M c z V G Z l Z q M E V J e U t p Q j B k c W Z o e F V H Z 1 d D b m Z v M m R 5 b E V S R V J F V k F Y R E t t c H h S Q z d 1 Q n J W W F p 1 a 1 B s W V F D R V V a M m 5 B R m h B M z V i W H E 2 U 1 l r d n N 4 N U N y e W d 6 d V M w U k V y V U 5 p M 2 p t S U J C S j Q y W E F y Q V N J a U l x S 1 d o R 0 V W d F R o a V Z 6 Z U Q y c X Z 1 W k F K c X R k N W 5 M b G I r R 0 9 E M 1 V v U H F 5 Q z F O e C 9 a T G 4 w T U Q v V 0 1 U R V Z I c m x w U W J E V i 8 3 V G h B S 1 J j M W R D a E V S R V J G V n d i Q 0 t X a H l S c 3 h 0 Z 3 l H d 2 9 q U n F x N 0 t 3 Y U g v Z n p l d 0 V 1 V m 0 w Y l Z F d G k 3 b G t j U 1 Z 6 W G 9 M N U V S T l J 5 U 2 V V R n l K R 2 1 3 c y t o U z N P W F F r U k V S R V Q z W U Z o R k x Z O V F D S k d M Z 1 p 1 c 1 o 5 M n U 4 W m t B U W 9 3 T W 5 R R 1 J v R 0 d I W D U 1 T z N Z W X J k L z V v V U Y 4 a U l t c V p F b l A v Q m d E N D J Y Z H Q 1 a 3 F J a U l p S T Z G N E 1 x N m h G R X J z Y X R t K 1 Z L a X V q M X V k d E x I M H d O T 1 Q 5 Q n R m e j Y 1 V 0 Z 5 Q 3 E r M G V E K 1 J F V F V z d H d x d k F L U l V B S T M 2 O E R t T G 9 X S W l J a U k 3 c 0 d 3 a W x v a 2 t h d U h R Z T J W b W J X S F Z R Q V E 1 a G F C W G w 0 a k d s U 1 B T c V B B b H R o U F V T T F B i V k I v S W l K c V d k S U w 0 K 0 Z s M n g 2 Q 0 J o e k N R V V J F U k V S T m k z O U R v e G J K O E p s V k 5 T O E R y T 3 F K b 0 R m a F o 5 K 3 c v V W x L N U h u W U V 2 c 3 B W R 3 B G Z y 9 v V E V W S E x v R l R K Y 2 F j a 0 d a N D I 3 W n U 3 R k N J a U l p T F N n M k V W d F V n a U 5 3 T m 5 W d F d 4 R E x D U 0 F F S 0 0 2 V F F I R H V h R 2 p W O H B x e m d S Z S t J W E 4 2 Z 3 Z F U k c x R E x l T H J 3 U F F 3 T k 9 P W V J V U k V S R l J T O F N 3 a W x v a 3 N Z S E x B T l g 1 Z V l D a W Z q T 2 V U T V d X R 0 5 k N U h r e E Z s Z z B w R F p l e W p t S m Y v S k l H O V N V a W 9 1 W j N w e V F K Q U 9 C d U h k V E 1 s U k F S R V J H U l B n e X J x R V V T M m p z Q V l z T k 8 3 M V B l d m x Y d n R v N F d Y a G p U Y V R Z R U V C a G F H Z 0 R n d 3 U w R C t Q M z Z O d z N x U z B S R X p l d E 9 5 V T J J a G F h d 0 5 t M 1 Q z S 1 V R R V J F U m t S N E 1 x N m p G R W 5 0 N E c 5 U m V X Y z k 5 c X l y N U 9 Y V E Z F N E d U R G V w V D F k b j A z V G g 4 W T A y R C t 4 T V J V Z k 8 0 V T N 3 V D d q Y W N W V V Z F U k V U V V V q R 3 N v a G F y c V R a W n I 2 c V g 5 d 2 l F d V Q x a G N M O U t w O U 8 y T W J B a U l t c G w 3 a 2 l U N F d 6 c D I 5 e G x F Q k V S R V Z F T k d G W l J p M l h 3 S n V 1 W j Z R M T Z 6 N 0 N R R C t C a E U 5 e W d 2 a 0 J G W U J X V n R M S E I v W W 1 J N l A 0 c G t l Z E N v W k x C e V l w a E Z S R V J F V k Z M e G J D S 1 d p e E R O M W x 2 e U 1 3 c U F C Q U t 4 Q m p Y Z V I 1 c 1 R K M G E x Q j h B V H F S c 3 d a L 0 p Q e m E 0 U H h F U j N S O T N w U l g 3 R 3 p w Y W V E W n p K V V J F U k V S V U U 0 W l Y x R 0 t K R E Z 3 R 3 F M e m R z S m x W Q U d B a H N j T U x Y U l p B T E R S c D h C a C 8 z U H d l c D F P M 0 5 i Z y 9 F U k U x d m J 2 U 0 5 B Q k F H d 3 V 2 W n E 2 R W l J a U l p R 3 J D c 0 l w Y U x M R 0 J 5 d 0 E x c 2 p L b 2 l 3 b 2 I v R D V u U 3 o r T U N Q M n N 3 Z j B C N E h E a U d 2 e V Z 0 c U 5 S W X h B U l V k T z V X M 2 9 M S W 9 F R X R t W X V 6 V j B L R V J F U k V k V 0 F Z U l c x V 0 F K e k N 3 a H R i Q T N x b z J y R T d D b 0 F D S G J x a T J m Y m Y 5 U 2 9 N U 0 p 2 c k 1 M W j l O M k 5 H b 0 9 J a U p w R 1 h t a 0 d s d 0 F T R V J F U n R Y Q U 1 x N m h G R X h t N G I 1 V X l J N j N S N y t 6 c 0 Z v R W h R V k 1 h T m N i d j E 3 L 0 J o W X o 5 a m E 2 R m l J a U 1 x M E N X Q l F j T H c v N X N J U 0 l p S X F M N 2 k y R V Z 0 V 2 h p Z D h O K y s 2 M U l U e l h L Z T N 0 N m p V Q m Y z K 2 N i T m N h K 2 E w c 1 p X Q k V S d F R C N X B i Z G h a O D R s Z 0 V S R V J F U X R H Y 0 1 x Y X R I R W 5 0 N E d 0 V m V t T j M 1 b V Z h W E g v Q 2 V n d T h m U V J v M n g 3 O X B T b k V 6 N T J V Z 1 Z F U k Z S W T B q b C t W Q n B G T E R q Z m x W R V J F U k V M U n J E S 2 1 y U n h K N C t C c l U z e G p M Q X F w N E 9 m Z 2 V o T G 9 N Y U 5 j Y l J w U F h Z Z V h r d V Z C c U Z r Y W 9 p S X F L R 0 t K R G R B U U R Z b W J r M m N 5 V k V S R V J F V k J 1 R 1 Z k U 2 l p V D B N b T F t b E t T b U d 1 a k R m a U J V S T h G e U h U e E R V c G x l a l J y b D g 1 d z l z a W 4 0 W H B Z c U d u M V p J U k V T T l U x Q 1 d D U U N 3 T T J k W V J V U k V S T l N T T W F 5 a U Z r M W 9 h d 2 V C b G J W Q m Z Z e T V G Q k F B Q k F J a H h u U 2 F n M E R I b m 8 w Y U o 2 U G 9 H d G I r L 1 N a e V N 4 d D N Z a U V S R V R W T T V j d 3 F X e l B u W n E 2 a 2 F X U m x a V 0 h W c W x Y S X l j b X B k e C s x V 2 8 x R m l 4 Y m g 4 d V h M V F Z o W m h m e j h t b i t a V k Z w Y U N w b E 1 W c T l 4 M U d w M W 5 X M 0 t 5 O H Z y U F Y 2 b H k 1 Y 3 Z Z O U d p U l N n d U x x N n o 3 Y k Z q e D d C Z 3 d R S 0 R 4 a W N p S X F M N k V 6 Z D N B V V I x R V h 0 N l E z S H R T c j N i S z l Q V F l O S W h 6 S 2 c x Q 0 F W a W p B M z d B d H N 2 Z l k 1 c k 9 T Y 2 J Q R T V o Z V R i V 2 5 a M k N z V 0 d m d z l l K 3 N 4 R X J K Q 0 t p d W h U S m N p Q V d t c 0 J N Y k 5 n d l F a c E t V V k V S T k J w T m c v c W F t c H J D e k 1 4 T T U x N T B k R F I y N 2 R x R m l J Z 0 l u R H A x c X N h K 2 d 3 Y 1 B o c F d W R l F C Q W 8 5 S G c 4 T 0 h E Q 0 F z T F E y a G 9 L R F F h R G Z i c z J k T 2 d t a W 8 1 T 0 R p Z 2 Y v L y t P d m N L Q 3 d z e G R 1 e F l E Q n M y R E c r O T l W Y T F Q c i 8 r K 2 l 0 K y 9 Q R k h y R n E x Q 2 4 1 K 2 Z y V 0 9 m L 2 p 3 W W Z 6 O D g 4 K 1 l O M j h l U E R 5 c W 4 r e V l t N X V M b D E 5 K 0 d a M D d k O G J j d V h O c k h l d j Q 4 Z U 9 3 c 2 J G Q m x 5 N W R r S k d S Z 2 N P S E Q r U F Z W M S t G d F h Y d C 8 0 N G t K a V l p S 2 l v S 2 4 z e n l T Y T N 0 a U l p S X F H R V l W b E d M S i 9 I M E 1 U Q 3 N N c z Z K Z 1 B j U 0 N r U V k z W E V X Z G w y W m o 4 d D M v b W p 3 T 0 9 V c U t U W m Z t S V p u Z 3 Q 5 R l Y 0 K 2 5 q V m d o R V J I V n B x a j h i b 3 V h V l R W M j d G Z 2 9 G Q T N i e j N E a 3 l K R 1 l O R 2 1 T e n I y W W 1 C a D R l S G h B c V Z S a T V j c V Z O Z m J 0 M n J X c k 5 x e T Z s M X F 0 e H N x V k t 5 R V d p e U V X R y 8 3 W F J M b G N q c U N n b 0 d w a D F m S G p 4 N k Z X c T l H M 2 I x K z k v V T Z k T 2 d W b l o r Y z Z n e W 9 B M k x s e k p 5 U V N D Z H p k M 2 Z V K y 8 v N z c 3 M U Z l W G 8 1 e j U 4 N 2 h 4 b z B i Q 0 F 3 T X J I R 3 N 6 W n M z d z k 3 Z U h s M j Z k S 2 4 x b l d x M U d 1 W G w 1 V E E x T l l W U X l J V U p S R V J F V F k x a E Z i V j R C c D h J Y U 9 S T j F x c 1 N D S V F Z R W Z v W l J B S X g 0 c k l P T j N n Y 0 R k V F l k M j B w N 3 B U Y 3 h K Q j J i M E h B R m J s R V J F M n V T S l l O R z l N M n p W M k d q a D Q 5 Z X V E e H h 4 L 1 h 1 U 2 V W U 3 J G O C t Y S T g v d m p q N k 5 H a l I 3 V S t D e G N 1 c k h a U G 9 W Q W d P a m 9 h V H p 6 e E J Q e j g v U E R q a n o v a S t 2 W H J t R H Q z T G h Z c 1 d B Q l B U M D l 0 V 3 p N e k 0 2 U 2 1 w c 0 x I c C t a R F R D W k 5 t b 1 R o d z R k c n I w d E t T c k I 4 K 1 h L T U d E R U N 3 Y 0 h C T m Z a Y n N H Q U J i d C s r c m I y V 3 l X V F F h R F E 0 Y 0 9 B Q X Z M M j l F U l F V a E x L e U 1 n Q 0 F S Q 0 t C V 0 N 4 R 2 F t b 3 F i d H k 0 Z 2 V I R G g r d G R 3 b W h w Y V F r T E N 3 c 0 F G W U Z j Y 2 5 J e V p z N m N D W U Z B V U s x d F h G d 2 N J a U 1 q T V g 3 O G V K d y t m U n F M R n k v R 2 l o V X J x c z F D Q X l x V 1 R h Y W x w V 0 h n d 0 l F M W Z w N U t 5 Y 2 5 K Z V B Q T k 5 6 R i 8 v b n k 5 L z B 5 S W l J a k l 1 Q m h X V V l 0 b j Z D Y n J 5 b H R O T T d Q c V h 3 S U 0 3 e k F k S X F F R U Y y N G Z h T l J J W j l O M 0 k 3 Y z B I Y U 0 3 e l l h S n l O e E k 5 U k V S a 1 Q 1 R j V U b n d 0 K 3 p l M 0 d Y b z h Q V D B 4 S 0 9 Q U H F w e k x 5 O H Z E O H V Y T D B k Q V F F Q z F a d 0 N 3 Z V B I a W F 2 Z k 9 u V H V I M H R K U 2 h J Z U h R e U t S d 0 5 Y V k Z T Z F B u b 1 N w c V N t N m R 1 M n F N e H Z v d 0 l F R C t Q Y m J i M 0 h n U V A z K 0 R G T 3 I x W m c z Y n g 1 e G p m M X J B Q U F n Q U V s R V F W U X V Y T G l B M 3 I x N 1 E 2 b F V W b X Z q N k 9 n S U 5 6 Z T N h d m Z I a l J 1 b n N 3 Z l V z R 0 h E d E Q 5 U G 5 E Z 1 J v M G F O M H R h e G U v Z H U 3 T j Y 5 d T l v W W x l M E E 0 U C 8 r N y 8 4 U U V C Q 0 F m d j M 2 U V N x V j R w Z G Z m c 0 Z 6 e n o w S G U z d D d G Q m N Y W S t I Q 2 h m R H k 4 c 0 s 0 Y 2 V Q U X Q y O W Z U S j A 2 R m Z Q b n o 4 Z n M y Y k 9 y e l l n N m Z M a m l s M D V i d D I 3 R n p w M D d 0 Y l B j S m t 5 W W 9 C T 0 V M V m l 3 Q U N Z b U p 2 W D Z y b 2 l J a U 1 n N E d G W l J p e W Y y Y V d 0 U W U w M j V E T 3 J j S E F n Z G 5 a c W 9 J Z 0 F R W U d q S U J 6 Q V R X K 0 Y w M n J a R 2 p a U 1 V G N D M x N T k 3 Q 0 M 1 M F h 3 T m J N e F V q M U V S R l J W U n F O Q m l Y e W Z O a T B v R 1 d B e G h R V k Z R V U F D Q W t K M G Q 2 N 2 N 1 V U t B Z 0 1 E R z d W c 1 R h U F J Z T l d x V l R o L y 9 q e E 1 U V T J 4 Y k 5 r e W 5 l Y 3 F s U W 9 L a F F M R G h 3 L 1 h 1 e G N W Q U h U c z J C R V J F U k h h N j d L e U 1 1 M H l 4 W k t T R W h 3 O G V C Q T l l d l R B M D A v c k x v M i 9 j K 2 N P V n E x Y X B W M k 9 l T 3 J V S 2 N U R 3 h t T E p r a V V R Q 0 F U W X R t M G J k d X p Z Z 1 N G R G h z R E t 5 Z 3 F 6 W n M x Q 1 l X R W g 1 c z J i Q j R s R U F u O S 9 m M 3 p 3 d 1 F k W X V I Q W h G a T F h a E E 4 K y t B Q V N p U V J B e G V 5 M V h i d D J J V G c 0 R 0 U 4 K y t T U U E 0 T 3 J W c T R p T W p N U U x M N 3 l n c z B 6 U z F k V V Z l W G w 1 R G Y 0 T 2 l Z a U l 5 S E F N c T Z q R k U 1 a V p R M m h y R D N W a H p h Y 0 k z V X V a b m d h V E p n M n J L a n d l T 0 F s a W t R b i t U U D Z w V W V Q a 1 N G T 3 g 5 d X l i R 0 5 k N V B q e H N R d X J 1 U U V S R U J p b V I 1 d 0 l B c k U w Z G 0 3 a 1 N Y Y V d s c G N q S 3 l 0 S z V W M W h Z Q 0 t C a U E v W j d u d 0 d v d G l s N 2 J t N H V U c D Z z T 1 B 5 a k 1 w a F N x V l N J a V l t Q l J x U E J x N i s r c W 0 z N z l 0 d H Y x N 3 M y d V Z 5 T 1 J Z c 1 c 0 Z F N w V X p B e E 1 j S H M y Y l B S c l Z z M z d m T z h 2 R H g 4 O H N r b k t D c 3 J 3 K 2 p S b z J z Y 3 g 4 U E R R e W V z S 2 l 3 c z F J W l Z 1 M 2 J 0 U W 1 s c E t k N T Q 0 N D F x K z F V b E p p W U N B T V J p T V p S S 0 p k Y X V Y W X M r Z m Z x Z 1 U 2 Z E 9 5 T T d P e H M 2 Z E 9 6 R n k 1 R W k 0 d U x o Z z N y e D V 1 S F R w R W o 3 N T V C T 2 R j U V l Q S G 9 5 O H Z E e X N X N 2 N P T 1 R r N S t Q V F R U K 0 h v N k l o a n g 0 N m h w S 1 F F V T Z a T T B R W j h J c E V J a 1 p H U m V Q V F J S K 0 h r c F B 0 M 0 N J W l Z S R V J F O X h m R E t t b 1 Z 4 S j d l a 0 J z U V Z p b l N V M k V T M X E z d W h r Y n d h T n R Y W V c z a W l B U F h W M E N E a H A z c U J B Q 2 x p a U p z a W 4 0 W G o v c S 9 n b k N m T W R 6 S G l v a k l p R X J r R l d G R F N 3 d X J J a U 1 q R V J r W n F m Z l p s a T F i c 0 d Y T G x q c k g y T D k v U D F R c W x j N j l 1 T G c 0 U 0 t W U 2 p C b z F D a l k y T m l n c U t z T D I 3 Z H N o b D h 2 c l h k d W l S W X R 3 N G N J R k x G N j h H T 2 5 w N l p n O W V 6 Y W 1 U c D J L a U l n S W 5 E O S 9 I a 3 V Y T G 9 X V m x S V 1 d M R m x T T G R 5 c G o 4 T E N R d X p l d l J 1 R E J n M 1 N 1 N 0 c 2 V 3 E w R 0 F K a V l t Q 0 F 2 T H c r M 2 I 5 O U d a b W F t Z G 8 4 d l I w Z E h Q U G Z j Y z V n N W N 5 Y W l v N k 1 4 Z X Z S b 3 R H L 2 Z 2 b H J B M T c 5 L 2 Z 5 Z 1 V D b X p l d k J t d n Z m W W E z b i 8 v Z l F 3 Y 0 9 C R D I 5 d m J 3 O H Z K Q 1 N V a 0 p B S 0 M 4 d k J 4 Q V J Z Q l l l Y T l T U T A 5 d E p D S W l v b 1 p o V 0 V X d G d 0 a l R H L 0 l y Y 2 Z W d X I 4 e T Q x W V R W V k 5 m Z G N 4 a n N 6 R j J 4 N 2 V K c 0 t O V G x E U j V I c F Z I a V N P S j Z Y T T g 1 Z 3 h H a G 4 z R l p J Q k d S a 1 p T V V Y 0 U l Z W a W I y e l Z 5 S n J n R U R C b U R v M E t F N j k 0 c U x p e k Z u e m h 3 T U d 6 Y X M y c W w 2 Q U R C O S t u V H R 6 M U t w R k w v K y t p d W N u W j J S b l o y d H Z S O F Z G U V Z u W j J l O D h j W W J F Q W d F T 0 h m d U h M W n Y z d z U z Z D N m a z V 1 Y l d x N 1 k z M 2 5 n R E t w V U s 3 d T d 1 Q 0 E w T m h Z M k 5 E U l l z V 0 l C d D I 3 W W h M U z B O U T R j T 3 h l V E p r N 1 Z M N n d 4 b G E y d U x o U X N Y d 3 N M Q 0 F s d T J i T U h 6 e n o r d n M y U 3 h N b 0 F U a T h W d 2 R u Y k c 3 T m 1 6 W V d G a G d j e k 1 U Q 3 h i d G d 5 V E p r M U N a b V l t N H V Q a j h k W m J i K 0 g z M z M v S H R t M z Z s K 1 l Q R 2 p R S V M 1 W X N 3 V G Z m Z k l Q Q X d F Q k 1 u V G 9 W N m V u c G V 0 d E 9 t R E N o M m o x O W 0 5 b 1 R F U k Z S M D J G W V J h M k M y T F B t R T R 2 M F V h W T M 5 U 2 J y M V F V N F B v T F h 1 c S 9 B b H R p U F V T S 3 Y v e X d 3 Z l c 0 V l h z R 3 F 2 e W J n e V h i L 1 J a a m J F M G F x a 0 l q b z R W W D h 6 O H d x c T B i T 3 J N b 3 F U a 1 M 1 U 2 9 x c z R r V E l s Q l g v N 1 d N W G h s N 2 V J d 3 d l U z Z W U 3 d j M 0 5 E V 0 Z o W V R y M 0 s 1 Z W N l W G g 0 V k h z R 1 F D Z l E y Y m x 6 S j h y S 3 l q Q n A w a V F z V 2 J J R V F N W H l 3 Y W l v S 0 l 3 W k 0 w Y T d V W G h T V W h M T X p N e m c 3 d T Z P U z V j d T F h c y t G N W V L W D V n a 0 p 5 Z m o 3 T m 1 6 K 1 B Q U F B 5 R 1 h 5 M k Z 2 Y j Q r Y 2 5 C e E V S V V V o T H k 4 U E h U d D J o S S t Q R D d 5 O U R U c 1 F C U U E 2 Z E 9 p Q V U 2 Z E 8 0 Z n Z 2 d j B k U l V S R W 1 U N T Z z Z l Z h N T R Y b G x H T m F u V H g r b z F X c X N Y N z h l U F h y M D B H N C t 2 M 2 5 6 W n R q W T J D Q T h Q R n p i N T E 0 V 0 Z o Y X d 0 N 2 Z I b W p W c k F B Q W Z m U E N C O W x U Q 1 N 1 Z l B u O G Z P b l R z e G Z m c D A y T n J h N m p 5 e n R M U T A r T E 1 S R V J G U n d 6 R 3 N v b G J C N E J N Q m 1 5 R 3 N B Z 0 J Y N n d D O D h j Z 3 E v Q l F 6 S F R u U 3 h 0 V l F y a X J G N 3 F z T G N U W D d U L 3 l u d z h j d 0 U x d l Y z W W 1 J a V B T c W 5 G b G x Z M k w 0 Y 3 J X V S 9 G a j h m V 3 N Y c n V X Y 3 F 2 Y k 1 4 Y W 9 0 W E t 6 O E R S N V R y V l p E c l Z Z M 2 V G W l N K W m x N a H F G R G g r c W N 4 T G R q e H c 1 b 0 5 C c D A 3 d H d a S j A r Z V J O K y t m U k V k S F k y U W t C Q 0 l S S 0 o 2 a l Z 0 Y V d v c F p z M m J o e X B V c k t D d 3 N S S E J 3 T U F Z T 0 h J a l B Q L z h j a m 8 2 T 2 t N b G t P S H Y y T E U 2 Z l B v M m Z m L z R a a F l X R j Z O d T N y O T V U O H c 0 Z V B J a U R C d y 9 X K 0 s 0 K 2 Z m c m c y V 2 V m e G E 1 Z H U r R H Y 3 N D h u b n F q N E p V M 2 x 6 S 3 F x M z F I b H J L N E 5 H e l p v N z l u W T J B Q U F u S j N y d j N s K 2 F H a G 9 0 W H V W S V d G W V d G a T F a W T F K U 1 V u M U h w d U l p S W d h a j J F V n R R c G l U d 0 4 v V z Z 0 V V F w V 1 Z B W k d y U j l N V V Z B c 2 J V e W R N N l B F d H R s N m N o W n Q 1 R n h v O V h z T G R N M W g 1 N W h V O D E r R l Q r R G w w T l V L R l J F U V B u e E o 1 T H N 6 R W x o Q U s 2 e G Z X Q U V C Y 1 p p V C t T d H V K c k p J a 2 1 J b 3 M w Z F B y T 2 Z q Y W g 4 R k 1 i Q V Z Y N j R C R y 9 S S 2 h j b F p Q V V Z G U n R T Q 2 t x S 2 d J Q U h E M z d s M j l J V W 5 W L 1 p N R 0 R 4 N E 1 C d 2 N I c E t a V y 9 J T G t 6 c D A 3 M k x G a k I 0 W U 9 I W X J y M T Y 5 a j N i c D F l U E x K S j N I c D B p V 2 R X V X Q x c 2 J D d 1 F F a E l D T U x E d z l H a l J 3 L 2 N 1 S E V E U C 9 6 d 0 F 4 S V R F K 0 h 0 N 1 E x d m I y L z Q r d n F p V D U 4 K 0 V B c U Z T R W x K Z 2 J t N U 9 U W n Q y b F J 0 c k 5 w T 0 E 2 d z B h Z E l r W E x w M E N T d F d y R U M 3 Z H U z Z z Q r T 2 p u U 1 Z W R 1 l C R l I w Z G o w N l p O Z U 9 X V l Z 5 Q 1 R 5 U k F k S F E y N V h B N D N O e m V r c E t U V T Y z T z F i Z H N X U G o 0 V n M 3 W G o 0 d U x 3 e H g 5 L 2 F K O V Z M Z 3 Z j c 0 d F R H p N e k 1 0 U G Y v O D U v L z F H d H N J a U l p T W g 2 R 1 Z k U X F D T X p N S V h S M G d q b z N w O T U 5 R k N r M 2 1 5 V 3 N B Z 0 F U a 1 F Y R 2 Q x N k l m Z G V X S U 9 a M n p i O U 5 y c T h T Z V Q 0 M n g w e E R E O D l u O F V U Z 2 1 4 Q U x x L y 9 t b W 9 p S W F p Y V Z G O E N 5 b n Z 0 V l p S V W 5 Z d X Z G L z Z G Q W R n Z T J a a T U 0 d H Y x S D Z P d 1 d V W G R I Q T F T Z S t M Z G 5 6 e D d z M m J O S G I 1 d n Q y N 2 R q K y 9 i d H R Z N 1 R 0 b T F i Q U 5 D R 1 Z Y W j J k d W p V c V J O Z W V 1 a 2 x X R m x a d 2 R i V 0 Z z d V h M N G R R S 0 1 U Q W d R T U 5 x b k h z M k x I Y W 4 r M 3 M 3 T k N 0 V 3 p l a 3 A 2 Y 2 p L a W 9 L N m V u c F V L d l Z H R F Z x R k N a T 2 5 L a D N n L 1 J L d F o w R 1 d F a 2 l r Z U N q a n o 3 Q 2 x D b F R z S G 5 6 W n N 5 Y 0 9 W T z d H W H h s V 0 x W M j d W c W 8 x V 3 B z M 0 x n U k d 6 Z H V o R m d z U n Y v K y 9 l S G w 1 W V d 0 V z d j Q 3 F K a U 5 w V k F v S U J L S j l N N W F H e j k r d k R h c 1 N r N U 9 4 d j c 5 K z l H e l o w O E F G W H V G Q V J V e n J F e E 1 U R k J l W G 8 3 W T J G a j A 2 Z E 1 I R G c 0 T 0 J u M T N S R V J F M U R n T X E 2 a l Z r S G o 3 b 3 R 5 Q X N F c V p l a F B v M W E 4 S k s 2 c W R R Q 0 R F c 0 p C c G N M S H l 4 N k V i c T Z I V 3 F P c n V W S W R 6 N l h 1 U W x C d U 5 V U j F u d 3 R V N j B B a F Z F a E U 5 S E t U e U F s a E s 3 T 3 B z R j V z W m l j a U V s Y k E x Y z h I T F h a Z k E x N z V 6 a z l S V H V S b j Z s Q 2 x U M E t s V E o 1 M W 5 S V V Z G K 0 9 p a m p 6 Q n E x Q 2 c 4 O X R o a j F m c E 9 u V H E x e G 5 G T l R V M n h Z T U V D N 1 Y 1 V m Z m d j J 4 Y 2 F O R y 9 I S U k 0 L 0 F 6 c T d 1 e j M r d j N O e G N 4 T W J H d 3 N Q R E E y U E d q S U d W V m N W c 0 1 y b G N q c F N V R k 5 q Y k c y L 0 R l b j k v Z j h 5 Z l A x L z d m V l N l e m x j W l Z v M G Z Q e D V s W l d W d 2 Q z Z U h t N X N i S E I w Z H R a O X o v U G p 4 Q U l D V k s x Z G k 3 O T Y 5 V 0 x G a U J Z S 0 N n c U J X c T Z G U U t H Q n F h b H J q Z S t m T 2 5 R d W c 0 b V R H c j c 3 N k N 0 T 2 1 U W U 9 U a 3 h P e X N y T H c 0 b 3 N 2 R 3 U z e k V S R V J V Z j B 4 c k t K V 1 E r e m p q L 0 t Z Y y 9 W d X I w a H B H Z n R M O V B S N k R w N j I 3 Z k Z M M 0 l 4 R 2 I 3 d 0 9 B S G x s R 1 Z o M 2 J n b 0 d 0 b j B a Z l g z R 1 F T Q V E x d D J K a U 9 n a E o 1 V V h 3 T W 1 5 O W l Y b H N a b V I y S E 4 x R V Z 5 c z J 1 S 1 Z i c 3 V h Z E s v Q W h J U U V B R U N Y T G w z Z z Y r d X I 4 N n h 5 N z Z R M m J k c k E z N y 8 2 Z m x p V k F V M U 5 x a j V m d D I 0 Z H B G S n B n M E 9 Y N k 9 o b 0 x G M j Z G R 3 E x R 2 t E R i 9 s Q 2 V u c D d 3 O W Z X R n I 2 O H Y v U H o 4 S U p G S U d o U 0 U 2 Z E 9 0 V 3 p m d H p 6 S 1 p E Q U M w U V p P K 2 t 4 R 3 J T a 3 B L d 3 Q 2 O W U v S G l p e T h p S 0 N n S V F N W E p p V l p X V n B n M W E x Y W o 2 c k s w d E V S N G V M a F J 3 e m t p S W l L c U d j T X F h a l V r d m 0 w T m F x O U l U b X l p U 2 d 6 b l l S T 0 1 5 Y j N X N D V l N C 8 r R l c 0 W l Z H a j Z m V 3 F C R 1 Z 0 Q W 5 Y Y 2 s 1 a l p P a E 0 y S n U 3 M W Q y S m l P Z 2 h W c W 9 v Z 0 l W S n B 4 c W Z I M C 9 l a k d N M 2 Y w Q z d O d U V Z M 2 1 G N m t 4 O X F j Z n I w Y V Z o Y V d z T E x 5 N n Z K M 2 h F W k d Z b j k r L 2 R q N H N T S k 9 w d V B Q L 2 5 r a 3 h n e V p F a T l 4 b 2 l J a U 1 D Z 1 F Z T 1 F r W k d C V z d k d U l T M H R E Y W 1 w c V l p T G k 4 U H Z 2 L z h P a l V h R G d J Q U F y R n E x e X V q M V M 2 V l N B S U M 1 d V h t M V o x b F p X Y m g y N 1 J y a T Q r U H g 4 c 3 N 2 U X l R U 1 l l S E N o U W d K Q 2 N H N G N l T z A 3 V j U 4 O F V W T W 1 6 W U 5 P M 2 J z d 0 1 p U k l 3 M T Z m M l Z B S n h B S T R P c n F p a m x 6 N W p U a T B 4 Q V J F W k V o R 0 Z a U n F 5 S H h N U 3 l z M H B S S 2 9 j N 0 5 n Z E R S O E p P Z m 1 v S 0 Z 4 Q T Z 2 Z H Z z Y V I 1 T F c 0 W F R x T n F P T W V i d m 9 P b G I 5 O V R y N i t Z M U R 1 U G N Z a U l T T k 8 x V 0 t p T 2 h C c E 5 G b 1 V L b 2 9 n c V d K L 3 R r L 3 N a b V J P S G J 6 Q j R T N V B Z S G g 3 Y W M z Z V Q z c D Z l b T R l d l V x K 3 Z m d l g r L 1 Q r U 3 F w M V d x b 1 Z L b z Z a M W N k T z N Z T V M 1 Y 3 V S Y y t l U G F 1 R k 5 B S 0 J R T n U v Y 3 A r b T J r N G x s R W d r M n B s V V Z a V 1 Z s U 0 V w S 2 F u T 0 V 3 M F B I V H F F W T h l T z F k c E d u e X R Y c m t B b 0 Z N T G U z a D d G e G N Y W X V u V X J r c E t T a 0 p D U W d L S 2 l J Z 2 l G U X Z q N S t V R W d F T 0 R y c j c 5 R 1 R r N E 8 x c X h a Q T Z I d z N 4 b k h v Y U d o R 0 R O b U R O Y X R X N G N P S F R v Z 0 p D U 2 t 6 d m V t c H F Z a U p p W U d G e T l l Q k F D O X M 4 W k t T a 2 9 n R n Z P d j B V U k V S R T J G Z j h w U 3 F 5 R j B k S U x B d 2 h L Y V V t b T k r e W h T Y j h L M G h Z U l Z R T V U r V m 8 4 S F R J S z N Y V W Z z d W p 3 Z m N s V l p v O G R V c U 1 z U m x i U U p N Y m N Q W W t q U V d 3 a H E w O X N J b F J J U l B U a E t G U V V B b 0 h m U E t w b X l C S k V K S y t G a j E r b S t C R l V B c 0 h y M W F t Z z B H Z 3 d m U H J 4 Z T d Y Z n M y S U h D d 2 t L W W 1 K a m c 1 c z J i V U t 2 V m F O T 2 1 U W T N 0 Z C s 3 Y 2 l k V 3 J W e U 1 v S 0 F p Z m Z m W l p 0 V 0 J y e j U 0 O S t Q U F B Q M k Z x Y W 9 x c 3 J D d 0 F n T H U 3 d T A 2 Y k 5 X d l d Z T U 9 H R F F a K 3 N v c T l y Q 3 F Y N E Z Y e T k v Z E h u e j U 5 d E 5 j e W 1 R e S 8 v U E t M V H B 2 V n E x Z E R M c G Z E M X R Z V 3 B x Y W 1 T R X B L d 3 V u V H B 4 R V d G Z 1 l U R X h N S W h V S 2 N Q S G t T U G o 0 K 0 d E T m 1 E T n E z Y j Q v Q X d F Q 1 l t c H B p e G 9 3 W i t Q d n Z 2 M k Z o W V l I M z M z O G Z j c m t j Y 3 J r Y z V l W G x V Q 3 F W M m 5 k O C t l V 1 h X T E 5 t a m M 1 S m Y v c m s 1 K 2 R q e F l v V k 1 E R X h 3 V k 5 Q U F l X Q W d B R E l a R E t z W G J z V z V 1 Y m 1 r T X Z s T 0 h M a 0 N M e T l E V H l w b U l p S W l P c U 5 Z U l c x S 2 h L L 0 F N a X Z 4 T l c 3 d l N J b E N h W m R l e l p o U l E z V H J r M D R w d l R h Z 0 c y W D V 1 Q j I w W F d q a k p s Z m x v b W Y 0 M m J B e j c 0 T G h v W j h 3 S 1 d C U k V U L 0 t G V l V u T H l u Y j J i V n d Z U 1 Z r Q 2 1 s R 0 4 3 a C 9 n U l Z H b z B H Y 3 J r Y 3 Z Y c j F R b W h v c U 4 0 M l F x R V F s c G F X M m h s T H l j b k p P S F R v R U l D S 1 d W R W R P b l R B N D Q 4 L 1 h 1 T T c y c l p 0 a T Y 1 Z H U r S i 8 v L 3 V m M 2 l W M G J t N F Z m e j Z V b H B h a V R a c z J l T 3 l 4 e H h B Y 0 h L e l R w a y t m U G d n T E N 6 U D Q 4 M F Z H U m x h N z U r L 3 Z q e G R l Z U V G N 1 h W a F l X Q z J z S 2 k 0 d T F u N U c 0 T i 9 Q K 2 Y 3 N z d 3 T U F 4 R 0 l 4 d n Y v K 2 U 3 M 3 Y 3 T j Y 5 T z B R a U V k e m M z R 0 J u W n d k T F M w d F l X M X Z E d 3 N J Q 2 x w Y V d z T E N 3 U U h G e E 1 h W k 5 t N F p 0 M j d i a H B a Z G V B Z 0 F N S G p 3 W V h i d D J y V F p l N T g 2 Z D h k d H Z 2 K 2 5 j T X p N e n c v S G p 4 M U Z V V k F R Q W N I V j F 4 W l F w V S t y e m x S Q V J F V k V E Q 0 R R Y W p h Y T V p e U N x c j V L d F A w Q z Z m M W U 5 M j V 0 M j Z R R z c 5 M l k w W V V X T m 8 5 R 2 9 j U 3 o 1 Q j V 4 S S 9 q O W 9 v R G J h d U N L Q k d M M T l S c U c v M z N o S W h M W C 9 C c G 1 J N k V H W F d o Q 0 g 3 O C s v a j V l N k x J Y W Z 3 N y 9 o U k V w K 0 x I N j Q 4 Q U V H K 0 w y R W d X M W Z 2 b S 8 x b E p T V V F D N l h 3 O E h C b 2 Q 1 O U t w Z i 9 D W V Z D Z z V j T 0 5 x Z n M 3 R 3 l Z b V p u Q n h z Y W 1 6 c l p x d F Z v N 0 k 4 c k N 3 c U x P N V l X R 2 l v d U x R M m h v Y U t P K 3 Y 4 c D l y S 2 9 1 T l N R a U l p T G o 0 N S s w M U t x S U R k e T N x c V d j Q 0 Z n V G d V Q 0 l S O X U r a W d r O X Z v R 3 R t W X Z S e G x W c G x E a V o 4 a k 8 r U G Y w e X J 0 d 3 h m S j h R S X F J S F N a b W l Z b D h t Y z h t L 2 d Z b E 1 X Y U k 5 K 2 U 5 K 0 J s V U F Z R 1 Z s W l Z C U U J W U 0 V J e E t K c E Z V R l Z R R G c 3 T 3 h j c j Z B S 3 F Q a U 1 a b V p t c 0 x X M U 5 Y c F F C U U J o W V d H T i 9 2 N k V R a U d E S 2 l J a W 9 2 d U F m O X B T c T J M b 2 l Z R H E v R H l E O X J o c U x 1 N D J 3 W m p T Y X d N N n V q N W 0 x S E d M e X U 5 a X g r V X Z z R E g 2 Y m R 3 d F R U U H E y R V J F c l V X c G 9 t T H B s b 1 h K d j Z G S j d P M U l G T W p 1 W U V q U V c 4 M V Z G a E V S R V J I V m d H R V Z 0 U 2 9 p V n c v Q X h N U 2 d Q b 2 9 r N C t 3 S j F k U k 1 S T 1 o 0 c n N P b k d O M X h O a 3 h G R m t Z Z C s x Y m h G Y X o 2 N j N V Y 1 R G Z 0 p 1 Y X J V c U d N V E V i V j B a Z i t F V l Z W b l Z 2 M T l h e W Q 4 N 0 R y Q j E 3 N X p j N V Z G U k V S R V J E V m d X R V d 0 a n N U W D M 2 R D J p c F N i V F Z S S j B 3 a H g 3 b 2 U z Z W 0 r Q 2 w y M E h v N D Z y M X F q e D k 2 M W R X S E h x U m N U Z V B t a l V z W W 1 J V 3 J J e V J S R 0 V B c k Y y R D c r V S 9 G Z 1 V 5 T z Z n c y 9 1 U V p x N k 1 p S W l J a V B S a F d F V 3 R q c 1 R R Z m F 0 U 1 c x Z F l C U U R X c G 0 z d 1 d 2 Y 1 Z H Q k k w Q l J L a H F W S E h s a W 9 L c 0 N k K 0 1 Y N j Q 4 Q U h T Q 2 k 0 W m R X d 2 l v c G F v V E Z H c 2 N 4 S m d i R 1 l r V E V X V z Z P d 1 c w W X h W R V J F U k V W R k 5 H R l p S c X l N M m N H Y V Z z c F h O c k t x c X A 5 Y 0 l U Q T M v Q V l H T 1 B Z M C t k a 3 A r T E R h Z G Z 4 Z W J H V m 9 S M F F P d V Z G R U V p e X B M Q U 9 N e U Q 2 R 3 p P N E 1 x S W l J a W 9 w Y U t Z U l c x T 2 9 i T 3 J G S m x a M E p U W H Q 1 R T F U U T l H M U 1 u a k 9 z O E g y T T Z 6 W U c x Y V J 1 a m o 1 L z h U M m o x W T h 3 M H B C Z G V O Z n I 0 U k V U T n J V e F J w T j J 2 N m x y T 1 N R Q 0 F y M z F Z Y z V a R V J F U k V S T F Z n V 0 V X d G p 0 a k x C e k R 3 N k d s b G N t S V R W W F A v Q k R 2 M X h k V G V t O U R E O D F r S U l E R D Y r R G Z 6 T G 1 C R D l I L 3 h Z O H h I R E s y S T Z J R l N w a W l H d W N R Y U F K Q 1 N I d 2 V n N H Y 5 V G l Z a U l p S 2 h s R W p k M 0 F V U U d F d 2 d o O X Z L R k 1 p V 3 A z b D B V e V R j Z 0 N U Y n V o d V h O d 1 V S a 2 d h Z m F 2 W T N P Y m h I W W M z V X h z c V h K U m 4 v S H p i e n p 1 S m w z S H Y 0 T z N U S E k v e l c 0 M j d R e i t q d m 8 0 W k d R O H h l d V p o O U h W a 2 t p e k N V M l N N b V B i Z T Z T c U F u N D J v Z W h U R k V N V j Z z Q W R I Q j l G S U d P a n p S M 1 N U c k t x a X d E V E 0 y U F E 3 c z I 0 Y z F j R V J F U k V S S F Z o b U V W d F V v U 1 g z K 0 R 3 a X A 1 N G 5 W W U 5 H R T k 5 N X U 3 V F R 1 O D J Y T X R 6 c V h 2 d 2 J H Y l A 2 Q k 1 X V 3 o w Z H l U b F J T T X B M e H J l Z G g z e G l P Z H d o R G o z Z z F C Z z J J d z J l c m p 0 a T E 4 Q 2 x V W U p Y N G Z P N k 9 V O U V x N 1 d o d T A z U j Y x T F Z u R V N z a 2 9 T Y 1 N u e k t L N 2 5 u T U l 6 d 2 U 4 M W Q w b G F V a 1 V o e k N V M k t K Q m x J Y X N r Q 1 d I Y 1 d K M k l p S W l v U l d O W V J h M l N 4 Q z h B W m N j T z F i d T l J a W 1 o Q 2 F 0 c E h n S 0 J F S T k 0 L 1 F k a G J r L 2 d q N X V i Y 0 M 1 O U Q 5 U W F 0 Z E h m a z F a d 0 N X a 0 Z s M k J 0 N G 9 q d W 5 r U F J 6 Z U 1 a V 0 p y W U c v M D k 5 R 0 R a Y 2 V r T G V O d D F 3 a U 5 l e n p a M 0 t Y U 2 Z 1 R n I 3 d z l Y Y U g 1 M 2 R J d k I z M m k 3 c 3 V q d 2 Z 6 N F Y r M n R 4 b F F h R 1 N R Y T F S d 2 t K a W 8 x M E N 5 U D J x a U l p S W l G b z I 3 b G x G c l p J a 3 d M Q 2 x h Z X E 4 d T F B W E Z U W l J O Y z N M V k d 5 S k l V R l Q 4 V m F 2 V F U y N j l L W l l u b 3 M v Y m 4 2 U F p T Z k h Z d G Z s Z W R 6 W G l t c T B M M z V K e F l 3 O E J s V V B y W j d l e j h I Z E p o a j d y M z N k M 0 t X Z 1 Z G S H g v L z N t R W x 0 a 0 Z T Z k N W R 1 F K V i t 1 Q V p x N k t p S W l J a U d y R H N J c G F K Y k d u T n l B e E 1 h a V B J d U h C R G x j Y 0 x E d 3 h y d k 1 D d k 5 S b E 1 k c F l l R F h a Z T F R Y U p T N 2 R p Y 0 t H N l A 5 a T d k a z N F W n N a Q 1 p W Y T B X V H Z v O V l s S W V j d n F E V X F Q T 0 k x d k x s T G 9 X Y l d 5 L 3 M 1 b E t 0 S 2 t Y a j N i T F B X V W F Z b 0 F n Q l l T R 3 l R V l p 6 S T V h a E V S R V J F c l F E R E t t c W R C R U t Z K 0 F j W j F P V k J Y Q X F v a j U 5 R F Y 3 e l Y r M 3 M 4 M 2 U 0 Z F d F c n N t d l J k b W N V M 3 N P Z n F J b n g x W W l T T 0 p L N U Z Y b G x H a z c 2 U F d y N n I y Y 2 Z o d 3 l W V z l B O C 8 r e T Y 0 a 2 4 y O F d X c 2 8 v U 2 V z T X B k W U k 3 W G d J b n p 0 T 3 p k c l B V U k V S R V J V T j R a V j F H c E p E Q X l y N U l u W G 0 2 a V N s c W 0 3 N X p D O D I v Z i 9 N T W o v V l p p S 2 1 u W j d l W m 1 5 Q k t k U 3 Q r S 2 I w e T l o L 2 J t M 2 N D N T l E O H F W M G l a O U o 3 V k 1 X U 1 d K Y 0 x Y a U V p d X E 0 R 2 9 k Z 0 t 6 a X h H Y X R v W E p t b F Z S Z U F B Q 2 N X V V Z F U k V U V U N u Q 0 R k V 3 E x R E 4 y M 1 N u S H p C c U J S Q T R L S E o 2 T V Z D M D N S e j N j O H V u c 0 1 3 L 0 h r e l l o T z N 3 Z V Z S d G 1 r N z h 3 b 3 V v Y U 1 v b X V J V F B n T 1 F V N j k w Z G t 0 Q W 9 H T 1 B T R j R p T D c z a D V t N X h K c G h B R 2 0 1 V 1 F m Q 1 R H T F Z y R F Z V N 2 x s V l h K N E x B T n l 2 a W 9 p S W l L Z 1 Z Z R m h G c l p Z a 0 1 N U 3 d E Z 2 8 1 b E d r c E V Q d T B i W n F D V 2 p C e m l R M k d C R T F G T C s r U k 9 K c T R B W m Z 2 U k R Y N U 8 x V W F K Z U t 6 V H l B K y t 3 U X N K W G J v N l B Z W U 9 y d E Z 3 T V d L U W N h R H J Q S z B O Y U p L S 2 Z t e C 8 4 L 2 V u W W M z V 2 F W d E F M K 3 p w M G x Y d W d N d E x a U 1 d 2 W W d n e U M 2 b 0 N J N m 9 D R E t L Q 0 l 3 N E F n S 2 l x S 2 d N T H N Q M m d T Q U t n d 3 F D S W 9 v a W l 6 S 0 F R T m s 3 N 0 l L M F p X d U J s c V Y w c F h S T j B 1 e k o 5 M G R w c E h S T F N r T z Y z T C 9 y N H J K N T M z U G V Q S 2 1 n O X Z h Y z U 3 a j A v V F d H a 3 J B c X J U Q V J N c E V T M 3 Z J Z 2 w 5 W k R S R V J F U k 5 Y a l V n Z X F 0 N F N l W G h E N i t q a z B 4 N W p T d U x Z Q z N z M W J I b 1 R u T 3 N 6 R W F 3 K 3 R R S V F U V H c 2 O G 0 4 W l l n T 0 9 w b S 9 I M W l Y L 2 k 2 e E 9 2 N G 5 q c U p 0 d H F C e U l p W n l v M k Z r Q X A 5 V U d o T H B 1 c i 9 v a U l p S W p x Q 1 l a V l Z L O U p X a m 0 y R m R D U T N E a W F y R m N u e U N N Q 2 9 6 c l B 4 O F R 1 M z Z C O V F E O E l J T G h 2 N z U y d H Z v S 1 l 5 M T l o O G F I a C t E b m h Y M G k 4 K 1 Q r W X J U e E 5 r S W l j U T J N b 2 d G T G l o V 3 g x Q 3 J j Q U V o R V J F Z F V U M 0 F a S T l a c T B W U l Q w Z n h 5 e G U z e G p Y M W w x d H d E M 2 x o a m U 4 V V B r Y W R O e C t O c F B T T W p j Q T R 2 V m Z G L 2 U y M k s x N E 5 L d F k 3 a D A 2 e G h r S W d V a W Z M c 2 g w d j l o U l B y M W d G e n N j V j l x S U t L R 1 Q y T W 9 n S n Z F Q X p j M T F 5 Q V h 1 N 1 o v R m h F U k V S S F p o M k V W M V d 1 T 2 5 n a G 9 6 a 3 l I d F Z n R G d V T H B w S X J x c H l a d X p U Q z A 3 V H Z v M z N J c 2 p s N y 9 C Y W Z U Z D h C b z B k K z M 5 O W V i a T N I K 1 p p e k 8 z N H l G Q U V L R W V u Z E F w T i 9 E a V B K L 0 d M N k t r U H R X Q n h F M V B N W E d R a W l s U G d D Q U 1 K O W 9 G M W R E U k V S R V J Q W m d X R V g x b X F S V m E w Q W d B S 3 h X d S t j W V V 5 N U M y c k d M R T Z 1 c X Z 6 e G w v b m d p Y 2 p M N n R 4 e U x V M m 5 i Y 0 R K d E M 0 c j B 0 K z V y R F Z a W W N M M 2 d E S z R Y b k 1 H Z T V C V m 8 0 d F l N V W Y 0 U E k 4 c S 9 K M E s 5 T 3 Z K V V F T S n l p T V p R Q U E r W k x 3 R E E y N D N O M V l t S W l J a n F B N F p W V k w r S n h C Q z N h Q W 5 U d F J T N 3 B 4 a F R M a k d z c W 9 a Y z d J N 2 V Z U y t n W j R 2 b m t Y a n p F R T d j K 0 J V M 0 N z K z d w S l k 4 Y l R x T 3 B X N 0 N z Z F J O a 0 l 2 Z D B k c j N J V V Q 2 U D R 6 V 2 Z 0 M G h F M 0 d G S E J G V n p t c T F v d G h Z Q 0 l 2 V k F n Q T h D W k N J a U l p b 2 5 t Q l l S Z l d l T k N M S 2 9 i R E t r S H d S a k R q c 0 l 4 U 0 k w R D Z 3 U D l v S D l r Z V d L a G 5 I V W p m a W Z Q W k J t S z B t b D l T a k 0 2 b H h O b n M v e m 1 i d m h 3 Q k N O U F d N U k p o U E 5 G c j R S S 0 9 G Z H l k S V J X N H V x W X V J N m l h V k l h Z m t y L 3 B i Y U 9 I Z H l j W F Z F Q k V S R V p H O U d G W l J 2 U 2 R w R l F u c z N X S D N l T 0 9 s U k N k V z A z Q U Z l V V R n M m Z i d j Q 3 S F d y K 0 Z r M m 4 5 e E 9 u M E g x S V k 4 b D l W a m h R W H B S V W x J T D B y Q 2 t l d S 9 B Q U N h Z W J a Q n F I Z E h o U H Q w U m d 1 Z l R w Q 0 t G Q z Z y a j R o Y 1 Q 2 W F B C U U J Z T E d Z M l Z 5 Y 2 l J a U t x U n h o V 1 V i M 2 5 h S k 4 x c T A 0 T D A 0 M X J F S W V F T 2 F t a W h z M W Q y Z 1 N Q d E J 5 S C 9 p M 0 h J Q 1 g z R k J J e W R 5 T X A 1 e k J N R n F P c l M 3 T 0 Z W O G R T T j B J Q U F Z S T h J a E R t R T Q y d z I r R V Z 0 d z B T T l M 1 R n V w S 2 V l L 2 0 2 V E h R S 2 Z z e k Y x U k F S R V J H U n Z S a F d V Y j B u Q 2 1 v R 2 d a c 0 N W b T J 4 M 1 h N T V N l Y 1 p W d D B q Q V l T S T h I M E l F Y j R Q d 1 d B d X h y b X N B N G p Q a k h G W m I 2 d T d X V 0 Z G c H V v e U 1 s V 1 h j U 3 g x R X d R U U l O Q 2 p G Y 0 s 4 b z I w Q m x r e k 0 4 S X F v S V Z N W m N t M W Z z N 2 s 2 R V J F U l V m M 0 J z S W 9 h Q k d s V U 8 r a m p U O W s 5 M 2 5 E e F B C U 1 B Q Z W 5 F a W h v W H F V a U J M c z J l U k p k b V Q 2 S k F t N G 0 0 a k Y x S X l O c U R R b D I y c T B 1 e n N j S 0 t M R l V 5 c 2 x U S k 9 I N W p N d 0 N n a V Z 0 V E J I b T B S c k J I Y X d S N 1 J D R F l z e l V V R W 0 4 W F Y w c E V 0 Y V Z R b X c y a F F B U 0 w x U X h 2 Z W F D c n l 5 R W l J a U l p T 3 p H c 2 9 n W k J F d F h l c 2 J E c X d o a 2 5 W d E 8 0 Z W J z R j Q 1 R l c 0 L 0 J J c T d H N G x w K 0 E r T X d Z W E 1 q K 0 g 0 d 1 d u Y X R M S 3 l k U G 0 0 R T h i U V l 1 M 0 l 5 M V h m T 1 E r a U x Z c 3 p X Q 1 B D S n V o M W l 0 N G N V Z m N o d T F V N m R P d 2 M v U E Q y R m g 5 W D g x W m x w Y U d n b 0 t D a E F V R k F R L 1 B 6 O E F n R j Z 2 a D F B b 2 h F U W l j W E Y x d F M 5 Z m 1 3 R z U y Q V B G e G d J R W V V U z R 1 a H d p S W l J a X N o U E R L b W 9 R c E Z I d E h S c H Z W Y X R n e n N x Q U t L a X B r e W 9 p U U l B d 2 4 4 N E k 4 K 2 1 N S j Z Q Z X d J V 2 J z W W p Q M 0 k x c i t m R 3 V M c X h L S 2 t N d V Z M Z H l j Z W 5 X Y 2 R z M X V k Z 2 R 3 U j R S W l Z a a C t T c E R J S U R R a F p Y U y 9 m R E x M N z l n M W F w V k N B a 0 p 3 Z k x s e S t I b V Z y O V B u U H p o a H g r d 2 Y v O S s v U E 9 m L z h T S U V T T m d z V m d 3 Z S 9 a c 1 p H V m w 0 Z D E z M z B W a 3 B H T T l B T 3 U 2 Z k c w b X h F S U p a Q 0 l s R z Z 3 V E V S R V I x U 0 1 N c T Z o Q m t J U k h B Q k l K W U x T L 3 l i Z m g 0 b m 0 0 T W F 5 N k x 5 U W l P Y U t E Q n l F N m V C Q 0 t q U V Z J d k h r S U Y z T 0 8 0 a 3 B l S E 1 4 V z F 6 Z G 1 y N D d P c E 1 i V i 9 I a G N 2 U 0 5 v R X d r a 2 F L S m 9 p a V p 1 V G R G R T B S e S t p b V p v N H R Z T V R S V E 4 0 Q 1 V Q Q U N C d 1 h j R U 5 4 T X l a T T F G V V Z G U n J 6 L 3 Z n Z 3 c 4 U U h C e n M w S n h C Z 3 d a a D g r Y k 5 1 S E h q Q m o 3 N z d E U E 1 u R G 5 U N G Z m O S 9 m Z m Z z W F R w V W 9 m b l Z h W j c 5 K z c 0 O T c v L 1 h T d l B N a G d N a 0 V x b H V I N z l P c V p N b V l K W F h u a 0 Z 6 e i 8 v Z k s w O H V 5 N 0 k w Y V J D S W Z G R W t F Y 3 J W N W R D U k V S R V J B N W d X R V V O Z z B n R W F l c z J N R n c 0 Y S 9 j V X c 4 V U x j T 3 Z I M D Z I d U 4 0 W E V H d z g y Z X d v U E 5 u c 0 t S b 3 N P e W J m K 1 F G T E 9 V V n k r Z F J 4 Y W s 4 c l Y 1 Z G 5 O Y k R V a V I z T W R P W n J y N W U 2 S m h S T D R 1 R F Z G R T d k b T h G V T B M d 2 0 x Y m d k Y W 5 q S i 9 N T W l 5 e j Z W T G w x Q l F V R k J y e j l Q c E h O K 0 s 2 d T N 0 a m Z m Z m Z 4 O H p a c 3 p B a V J N b m t K c W F p d E R R V U l l Z U V S W V d o c W V m Z n J y S 0 1 S c U 5 C c n Q z N z B a b 2 F D Z 2 V m U E R C Y X A 5 W F c r U n l P V D c 4 O E V O c z N y d 1 p L M W V 1 e E R m Z m Z B T 1 p U R l p 0 d m Z X Q l N u O E x a c X N S S 2 t N d T J n W D J j M 1 U 1 T m F M U m F B Q U F T c V g 5 a D B F Y 1 B Y b 1 U w Z E h S R m M 2 N W V 2 V X F Q R D A 5 N G V 2 c j Y x Q W R h c l V h U X F F U U N v V 2 l 6 S F d 6 M l F 5 M V d n M m x V Z 2 1 4 M l B I L 3 B E U 1 p U R G h 6 N W d 3 Q 0 F 3 U F J y R m t 6 d S t k W k x C W U l o V l d 2 Y k 5 Y c j l i Q m F y W k R M N V h Z L z k 5 e T V j O W l 4 W X d j b V R w d 0 l E d y t Q S 3 N j Z V B I Z 1 F 4 N D R k d y 9 2 d n Y y L z M 4 N G 1 J a U 1 o K 0 R L d W 9 3 W k J H Z F h B b 3 J E S m V Q T 2 Z F Y X N n Z U V x R W N i U V A 2 b 2 0 x Q V g x a G h R V 3 J C V 1 N U b E h N S E Z u S 1 B J M T J h N n V y d 2 F N M W t x R D d K R U F q S G N w V T N n S W Z P O S 9 j d X Z 3 c S 9 s N H F w L 1 V H c E 1 m d n p 4 U j N o N m V s W j R i O V N v V V Z D c F Z G V 0 9 t V H g 1 T W x K V F V 5 d T h k K 1 B H R F h 6 K y t l Z l Y x a U N U e W V E c j Y 0 c 3 Z 2 d m l p e W 5 G U F B 2 a 2 t C Z 3 d Z V U 9 a Y S s v Y n Q w Y j U 5 M V Z 1 V j A 5 U F R z W H Y z Y m t S R l J X S F N w R W 5 W M W x Q Y m 5 u d n V P Y l J v M F F M Y n Q y L 0 h r Q 0 Z E N 3 Z 2 N 0 8 w T k c w V V h i M S 9 X M V g 5 W D c 3 N z h Q b V V 5 R 1 R 6 L z k x S z d 4 c 2 J H e G 1 E T m 5 E a V p N b U l E b m 5 u d X U z U D A z M z N 3 V G d 3 Y 1 B 4 c m l 6 U W h z Q U F D Q U F T V V J C V k d 1 d n Z W Y m 0 r b 1 V M R j l D d V h i d E t u e n R s e W h T R W h Z W G h v N D g r S 2 5 Q O T B x V k x t R H A x S 2 1 i U G 5 v M G V Q W H J Z V m V P Z E 5 C b 0 5 a c 3 l Z Z 1 p F a l I y T D g r U E Y y e j l 1 e l p 3 O S s v d m x u e k o w N 3 Q 4 S 1 F L e m M z R j J Q R 2 p F S G 5 6 c D B 4 W j g 2 Y 0 t w O F Z H e H N M V D A 5 U F B Q R E F B M G h Q V D h l Z V B Y c 3 d i d H k 0 Y X N P c T V P U m s 3 T i s v b j J F V k V S R 1 J r e k N z b 2 d a R D R t R G Z L b l B P V F Z q e T h 5 R D B h Z U t r a X N n U k F n a l J 3 a n N h T G J 5 a k 1 h a j F K T 1 J v c n R t Q 3 E v U 2 l K R m V Y V j J 2 T V Z o T U s 5 V G R S c U w 5 W j V U a X h V R k l T W G t t c k R y V 2 t J a 1 d W e j J r S T V I S j V 0 Y j J p c W h v a k V G U y t r a z J y M W V M T U d m c 0 9 Y R W h M U z B O Y V d s c V Z Z N 3 A x N j F i b T l a d z V j e E F i R z F 2 S j Z Q T D I 3 T m 1 E U F h 2 M j J E V j I 5 Z X J W Q 0 E w T n h a W X R X M 0 Q w N k Z H N z V s e T d k Z z F B e W R i R W t 5 Z F B W a m p t N 3 E y T 2 8 w Z V B S c 2 V P S G U x N m Z s M l N v Y m 9 F Z 1 V B S X E 5 V 0 N J U G U 2 c 3 c z U W F y V l d 1 Y j F W S n B Q W l Z n T l p y V m F J U k N L N 2 5 s d F F V S U Q v L 0 9 j L z Z O b X p K N T U 3 N 2 p u b 2 R E c W N P S E V D L 2 Z w V n Z x b 3 N J U 0 V C c T F l d l J t S m l J a j c 2 N k N Q M D d 0 M 2 J z U S 9 q S X B z M 2 I 0 W k V J a 0 h U c G h W d j V W K 3 p a Z z M w Z W o x T 2 5 q e U p 5 N W N 2 b z N Y c j F w V S t h K z N h d G Z E e D h j R U R E e n h R N V h 0 Y U x C Y m 8 5 W H J J W k x K c V Y z V V J F U k h S d l d O W V J R M k d 0 S F V V S U J R Q 0 Z v d m R j d 3 h K N X l C L 3 V L O F R x N k t h O G x l R 3 d W O F p o a j V o b z I 3 M 3 V U c U 1 p e m x I N m s y Z n E z d G x z a G l S c j g y c 2 R v V 1 p T Q 0 N H V E t 5 Q V R L d 3 M r U 1 V x L 1 Z v Q n V W Z 0 p t V W g 1 K z M 3 V l k w V E N o b m N T b k N O Y X R X c U Z K V X V X M U h q K 2 p 6 L y t p Q T B i T m x S N n Y y L 2 Z 2 Z 2 d J Q 0 t q M H Z s c X R 4 c T V k d T l D a V J Z d H l n Z G Z k R G h 3 N G d O e m N Y T n Z y R 3 p k d U l D N H V 6 c U Y 2 M D l Q V G t a N m V i d G Z Z d i 8 z d G J 3 N D l 1 N j d J S 0 x v R U 4 3 R U h 6 Q l p U b l Z w W n B k R m 9 N S H o 0 O E V y d k R 4 M D Z G R k 9 t V E F G U U V w R F l z N z N P W X J G Z 3 d Z S U Z V Q 2 d V Z V B m Z G R 3 R 1 V y Q m h h d E d n U l J D S l J t U k R L Y k R i a j R N R 0 Q y T H g 1 T T V L U 2 t o Q W F H b 2 8 z M z N 3 V D N i d D N o M H F s d 2 c 4 L y 9 G R H U r U V V G Q m J o e T V R c S s v U E x M T X R m e j h 2 S U F B R H Q y N 0 1 E c D A 2 Z k w z T 3 Z Z c 1 N Q N j l P b F R i Z T F B e V V F R 0 d 6 Z H V y S E x N O X U z Y k l a R k l F Q m N Y a D Z 0 W H I y T F d y R m t W Q n R F S k N R b U l p W W 5 C U 3 k r O W h L T k h q K 0 x U V H o v R j B x V k x L O X d P b U p X V m h k V F V W U F R 2 M z c v Y U d x O W V 2 W W 9 K R X l a Z z N y e D U x Z j R a S l N J a W 9 u d k h z S W 9 h R G 9 r V W t w Y X R Z V X k r V 1 A z W T J 3 d 1 h 6 e k 9 z c W d k S y t s e j l E U T g y S y 9 t a C t X c C t I S z d u b j h H M S 9 I a G N M N 0 J 2 V l V 4 R F p i Y W F V R 3 d z U X J I e D N o d V J p N F Z T a U F R U 2 l J V V N p S V I z L 2 x V S 2 t V Q j h 4 e l d w N 1 o 1 S U l D N j V m L 3 R l Z l N V V U N 1 L 3 B w T C 9 x Q W 9 V b m 4 z d 1 N Y Y n A w c W Z S K 2 V u b z Z k d T N h a G N q S X l I S m J 0 T z Z X b U p o W U p x e W F N R 0 d D M 1 Z 1 b 0 Z p O W V q T m p Z V 0 l 3 Y k 5 3 N 1 B Q d n V z W F h O a 0 1 w b G Q 0 K 2 9 T c z h X S W E v b n h F Q W 5 F Q 1 B Q c D d P c H l 5 c E R K W k p n N m R T b 0 F v S 2 l v Q 0 d 2 V 3 J F S H Y z c j F 0 d n o 4 O F B E e V F s W l V G b 0 t U d m t 0 b H N 0 c j I r a z F 3 d W g 3 Z T N O O H h t T T V Z c 1 d Z S X p a O D V n N m R L b H R s N V Z n d 1 l O d 2 9 F R E I 3 Q m 8 w U 0 p F U m t i Y X d 0 T G Z m d n N O d i 8 z M k d 6 c D I 3 S W p a c z J l a m U v Z n V 5 T T d P a H N s a 2 d z R m d L Q m M 2 Q V N Y O T N p d 1 d T N 2 w 3 Z X I w Z U F K Q 1 N r b 0 t N a k l 3 e T k 3 e T l 2 Z T M r b m 5 U c j F x M 2 F W V j J s S z h 4 K y t 1 a 2 5 S R V J F b 0 U r Z l B 0 Q m 9 O R m k v Z m o y R 0 R S c 0 d I e D h m c U Z R c U x G a X d B Q 0 V o S V h q e H h S Z l J 1 M 2 R 2 V E o 0 O E d m U G 1 6 Y 1 B I S D M 5 Y 2 J r V l U 2 U 3 J H W D M 3 N U J a c z N i N G J 4 O W l F d D Q 4 Z V B M e E 9 F e l o 4 L 0 g x S 3 A x T z d Q U T B S R V J Q Z U 9 Z U l U x S 0 5 L b z l v N k Z W V W 5 u b l Z n T k 9 V d T R 6 d 0 1 J O T N r Q X d C a F l y Q 2 F r R l N i a W V r R U N y d W V m d 1 k z Q z h 6 Q 1 l I V y t r V F l E S l l v Q U p C d W p O c n E 2 a 0 x K M U 9 W K z B Q a W x X T n N W c X R 6 a W p M W V V l T 0 h N S E h I M z l j N 3 Z y S W t T T X h l U E J n M j J 1 M V d s M W h r T l M 2 Z G V 0 e U s x c 0 F R Q 0 t S U U N J c E N R b 0 x D Z 3 B R W E Z 4 Y z Z m Y W 8 w a C 8 0 e l d a e m x l R m N i b T Z 1 d z A y N D Y 1 S X I r Y W R 0 d j U v Y k J O U 3 R y V z B T a V F S U F B m V V V n S k t W U F d 2 V 3 J F R z d k d T F z M T h h T k c x Z G 1 1 K 2 4 x N j l j e G V 2 V G 9 j c y 9 w M 3 I w N z V z e V p n N D B i T n l J b U p n Y k 5 t a l h E V H o v O U J K V k t C W l Z L a G F L a U l o U V V G T U J n T U d E S m t p V 1 l Q M z g r Q U N B e U 1 o S l R w M D V G V k Z T V T d W a z d k K z d F b G k x Y n N H W E x G c X h h d G F y Y 2 U 0 M G J O N j d D b m x X S m l Z b V l P b l V x c G t 5 W l V x T 2 V W Y V Z h d G 1 4 c F Y 2 K z B J M G V P S U Q 0 K 0 h v c 1 h M N F p B S U 1 D R 0 R S d X d h Z E 1 t U F B I R U U z Q j N k O G R I S D M y R X d z S k N 6 S j A 3 R n h L S k J L M W F 0 Y 0 w w N m R P e F l N R U N M R n k 0 R U 5 P b l Q 3 Z j l X Z E Z v T l B q M T E x L 1 J w a z B i M j U r L 0 N 4 Y 3 V J Q 1 l t Q n F O R 2 p Z S z d 1 N 3 Z 0 Z l l P Q 2 d t e X J 5 S W l J a U 9 q K 1 l G a E Z E W W 9 r c W o z d y s 2 O T J q e m R u M 0 l C V n J Z T E F u Y z J z N n l 1 a F F J e F E 3 N D R J O W U 2 S V B t R 0 E x V 3 B C a H V v U 3 J 1 Y 2 4 0 R n A r Q W x J T H p r R n Y x c m k 2 V E x v S E w 3 M z B V c T J N Y 1 l X T 0 h U d E N K Q k t o U 1 p N b W N I Z D N 4 d 2 N m Z k Z C d V R J c 1 d M Y 3 E 4 b H N 2 b E Z Z N H J i Z m p j d F d 0 W E J B W U d s a n Z 0 T F N N a k E y K y 8 v V F l B W U 1 t U 0 p R Z 0 1 E S 3 k w c m w y N 2 R 1 R 0 Z G M T Z v Y 0 V Y W W 1 q V n J z S F h y V m 5 6 M D B V Z U l q b z Z 1 L 2 t Q V 1 F V a z N E O X R X Q 3 J i e D c r W H F j a H d 5 W W N J R U Z C Y 1 h B d 0 N X T F Z 1 R z B O R F F j c W N 6 T G w r K z N C Y k 8 5 d W p S Q X p 0 M j d J Q 1 B q d z h z R m d 1 Y U 5 X c 0 d M e T h 2 Z U h 0 N 3 c 5 U F R F O G 5 K e W R p N G N T T 0 9 I R G t D Q U 9 q V X F W T 1 p v Q W 9 v M m M 2 b l Z D b 3 I 3 Z S t t V U N n c U R E Z U Z R a U h r Y 2 5 t M W Z i V k 1 K a E 5 P b l R w V j d u c n A 1 O H p J e U 1 E e D Q 4 Y 3 J u T n U x Y T F l S X h X S 1 l U Q 2 F z W E x r U 3 Z Y c j F R c W R P b l h E e j V r M X M z c n d a d z R j U F I y Q m d J T 2 J P b l l 1 e l o 4 L 2 k v Z m Z m U j N o N H V H M y t v N D g r a X J 5 O F B I e n p 6 V G Z J e W N u Q k J 4 O T h B R j l m W H h 3 O G V C Q n F 0 U n F U S m s x Q z I 3 W n R B W l N F d V R F e E 1 Y a m t r V W Z n N y s 5 Z j d u d E V S R V J F O X c v R E t t c F F w R z N h Q X d J Q j R N Q k t D c 1 B G O D V B O V d Q U C 9 J M H g x a T B B Z 1 J E U F B O b W p t M l F Z O V c 0 e U V G U l p r c T F K d 0 x m O U 1 5 Z X F y Z 3 J Q U T F z S 1 d P Y n A v M n J W c l Y r a z J 1 M 1 B u e n N G a X N W U T U 1 d U x G a T d i d F N 2 Z m I w M D g v Y l F z Y V Z D b 1 Z n b 0 t D e W 8 x e G Q z Z T N i V D h D U 2 d L Q W l z Y V Y 5 d H l w T E p q e j k v Z E g w N l p O a 1 p D U W d M Z m Z m a H V m Z i 8 1 N X B h d W p i d D Y 4 a V p p W U d E e j U 1 S k 5 s c m 0 v Y n R n M 3 I x c T B E V U x K R n F q N k d W V V c 2 S E N S a z d v S F p h a 1 Q 3 N F A 2 U W k 5 M n J u M V N I Z E 8 v Z T N m Y j E 4 d V h M M G J 4 N W N 6 e n l 5 Q 0 5 s e H F 4 W X N j S z J R a W d z T E F 4 c j E 2 N n Q 5 S G 4 5 K 3 Z W R G F H Z 2 9 I b j c 0 W W J p N 3 U r U H k 1 Y 3 N 3 b V V 5 M l B 5 L z U r Z m 1 J a j Q 5 S D g r Y k 5 L M z N H O H V Y T E s 3 d 2 V G U l d G Y m R 1 M l Z m d V p O Q m 9 O W n M y Y V Z l b j l R N G N P N G R D a F F 4 W G U y N 1 J w R T d 5 O H Z K Q 1 h s N G V N a k F 4 a 1 p t Y m l z Y 2 N l Q X d E N C t 2 c G k y T E J o b U R W c k Z r N m R P b 1 h u b j M 4 Z T d k c T F L N 2 R 0 c 2 0 v Z n Z q Q W F q V m k 3 Z G k z K z h Z O S 8 0 S z I z M 2 t M L y 9 2 M 2 g 0 K 0 9 E a 0 p B U X F O V n F B S D l 0 Y X l 3 d U x y W m R L M V Z Y V m 1 n U 0 V S R T F G Z 3 l y c U V F U n l O M G d E Z 2 1 E S 2 Z X c T N Y T U 1 T U X l y R 2 p J Q m h B a n l h S T B n a j l i b 0 V W c H l s S H U r T m h O W n F z d k l W Q 1 V q N i 9 Z d m x T R z N t a W V S c S 9 6 N z M v K 0 d s N W R Y a G Z l R 0 R S c 0 d s V X B W N V p q e D Q 4 Z m o r d l h y e m l 6 U k x t Z k 9 u T E Z y R z J C e G N i R 3 R w O U d k S 3 R z R 1 d F b 2 l r Z U R q a n o v R 0 c y K z h n Z F R V V k 1 5 Y 0 9 S T 2 Z m Z l l a R k l x S 1 Q 0 e G N 0 M j R k Q m d 3 W V l G c 3 h z M i 9 m U G l 4 Y n R n e E F T Y i t q d D k 1 N n k 2 S F B W M W Y 4 Z H V I L 1 l M V m E 0 Q 2 5 6 e H h P U n I 3 d T Z u S H R T W E Z 4 Y z R k O C 9 r O G x r Q z Z z Q T R K d H Z 2 c 0 h X c l Z z c m Z j N 3 k 1 Y 3 N o R k F v e G V Q Q m d y R m 1 6 Q m 9 N S E Q 3 Y j F i N 0 p Z T E J B S 2 h a Z z R j U 0 l B S U R V M U Z h K y 9 Y d l B 2 M j N Q U F B Z Z X h Z O G R X Z U c v V X F G R j I 5 M H J i d E d r V D F x O W Z i M 3 N k R U J D Q W p 6 L y t H Q X F G Q X B t W m 1 W a X l a Q W x l Z S s w M V p H W m 1 J a k V 4 R W E r L y 9 q c D I 3 d H h a N l V F S E F 3 W U 1 3 T 0 x G a T d G c z J U S z B i d D B h a 3 l k U H J 2 U j B 6 N H A 2 d 0 M x W X N N Q 3 V 1 b 2 1 J a U t o M k 1 L e W l C a 2 N h M W M 2 e H N D c n h y Q k 9 y b 2 J y S X h 5 M F l Q b T d C Y U J 2 d 1 Y z U D l Z b U 1 C T W 9 z d U k w d W R i Q X V 4 O G 9 y V F l R W C 9 i N 3 F y b U V 3 b U F N N W Q w V 0 E y b H p U b 3 V u S G p C c V p Q b j E 3 a j U x V F V B U H R 1 R H o 3 N F l J V W 5 y W l Z 1 d j N y b G x W Y 1 F I a D R P a F V K U j R i Z z d 3 N G 5 L d U x 1 N 1 k 4 N m N P W m c w Y V J K U 1 V s S X d l L 1 p z e k p r e n A 5 d z J M Y W x V a X B 5 Y 0 h L e G V 2 U n F U S j A v R 3 R t M 2 J z R 3 p a T W x p d F Z q e n p 6 R E 9 Z T k d s U 3 B W d k N h d X F i a 3 h P U X J Y W n V h R 2 k x b W 1 D e G 1 D R V V T T k R h d H p 1 T 3 A y N T I 2 d n V W Y X V Y Y k Z T R m U 3 V 3 Y x b V N x V k N r Y W p F V D Q r U H V Y d U d Z M 0 d N a j N h a k V Z a m h F S m h 1 W j V T N T g r Z n g 5 c T F h M j I v e j B l T k d v V 0 h I M z R Z R 1 J r W n N O d y t P V m N t a 3 l F a U l z S z J D c y 9 i M n h 2 a n h v M H I 4 N X k w d E R S c z I 3 W U 5 q e i 8 r T 0 Z x M W F s V m h 2 V W F q R W F 0 V 3 J h c n l z Q U c 1 W E Y 1 c H F G e l I y T H Y x N n R V T E Z v c 0 Z x M W F 0 U X J k d T N X d 3 J 6 d G F 1 W F F 0 U F Q w L z A 3 T m 1 6 e k N y R k 9 5 a 1 V D d m o 0 K 0 d E R m l o V U F n T 2 5 U c D B P c j F a W V o 4 K 2 V m Z j J M e j V z M l l N V 0 5 H d V R y d j N u W k x S R V J F e n N X d 2 l o b 2 N h V l I 3 R k 8 v N T N l N 3 h w d F N y c 0 J a c k l G R H d Q M F F i T T R Y R U c 2 M T h 1 N k d W N z E 5 S G t o d k 5 P b V N w V T h x c 3 d y c X B 2 Z 2 F 6 d G V J Z m h x a D J s Z j Z B W G Q x S m U v Z E N v e W 5 w W j Z i V D Z Y R G 1 U T z J l T E p t U W t J Q 0 V o Q V N I N W x 5 O G V C R V h M O X A v U 0 1 U T E w 3 O W M 3 b H B 3 Y 0 R C b X p w e U p t V E 5 u M m 5 w b T N l M 3 B w N S 9 H a m g w N 3 N I W H J W a G d N Q n V 6 Y 3 V k U D J 2 S X F h Z W R l R 2 p L S m s 0 S D Z F d n d J Q n J E R G h 6 N H p 0 e m 4 r d j I 0 c U 5 o Y l V l V n B X Z X J s Z D Z p d C t k N 2 c 2 c m d K S i t T M 2 V m T 0 h s M 0 d Q U H l 5 e S 9 q b V d l Z X d i Q m h 3 O H B j d j N Y c k Z u S n l j d U R 2 N 3 c 5 U F Q 4 O X k 5 M C t m U G 8 x d D I 3 Y W h l L 2 Z 1 N k 5 1 M z R o T j B D d 2 9 L c 0 d y V n F r c F g 4 d F d X R F J z M k l E V T F G Y X R Y c j d a Z D g v V D B C R k R 4 O T Z v e U h U c D B L S G V 0 d E M 5 V m R I U j B 1 W j V W S 1 N r c E 5 T b V h p S W l J Y W 9 o a E Z U V T Q w b m F k S E o 2 a l A z T W E 4 a D U 5 b k Z B T j F X Y 1 N r U n d o W H U z T C 9 C Q n F 0 V n B R b 0 1 0 R 1 h u R W E 4 c l R w e U M x T 1 I x N X h P d k s w N m N q W F p z S m l y V 0 5 I N m R W a k 9 s M 0 p x W T d P L 0 9 H M 0 5 L e n E x c T F i b F Q x M X F 2 U G p q e i t X M j M 2 V W t K Q l E 0 U X F w M m x S U l d B V 1 V O S 1 g r L 3 Z 2 d m J i M n Z U Q 1 l U Z n Y v O W Q x d V R h e D h m S D d 6 e X l p d F l 1 b l F w Z H U 3 Y 0 N h R l F p R G Z l Z U 1 P d U U 5 b H E 2 c U 9 C Z T U z M j d G S X B l Y W V 3 K 2 R 3 Y 2 F J M U Z h T 1 B m R 3 l N N y 9 k d n A 3 K 2 t z R n k 1 Y 0 F G Q 3 k v Z k 5 1 S n B N S k 1 w b X N 6 R F d W U 2 1 V N 1 V i Q l V h Z U J i S 2 p z N 3 U w d 3 Z w d H p j W E t 4 Z n Z 4 N i 8 v L z Q 3 M n J W c m g w V 0 x G d F c 0 M 3 R J L 1 M x V 3 R R T X J O e m J V N z l L b W 9 v Z m 1 w V T Z m d z N Y Z m Z Z Z X p Z c 2 R E c G R E a D E 2 a F F N Q m d P Q 2 c 0 T n g 3 Z G 8 x d T U 3 Y n N t V k w y N k V H Q 1 F r S k 9 I R G d n T z F l N m J i Q T F h d F h s M W 5 a W m U v V 1 J T S W l J c W 8 5 R E t 1 b 3 d S R z R l M E R V T k F U b W p C d D J 6 e k d j a j J k W V J Y W V J D S V M y Y l l T d D B L M 0 1 Q U 3 N z S 0 5 C b U k w K 2 J Y a E p t R l d m Y 0 R y V F N V S 0 R O Z 3 R s c W N s S F Y 5 W T l X c T d W d C 8 z d m p q V G N x S F Z m N k E v T D c 3 N z l m N l l s a 2 1 a b V p s Y z R 2 U F k w c 0 l D Q 2 d 3 d F B P N 1 B Y b 2 8 0 O G l J a U t p e k J h c E Y x N T R B U 0 5 H a k x C c i 9 v Y 2 Z m b 2 o 0 K 0 h n c 1 c 3 Y X M z T 2 1 B T l J V V U Z B U 3 I x W X I 5 K y 9 k a n p a b z E 1 Y l l x U H Z u a 2 s 5 a T N i e C 9 P b n o 5 Z l l S U H Y r c W h W a z Y 1 N E l Y b 3 V 2 a j A x R l V t M 2 p p Q X A 1 e k R h K 1 B k M m R W b D J z V m d z d U h U c E V x e F d L O X E y Y l l 2 R G h 3 L 0 Q x O W N Y S V N F a F p j Y n B k R H B Z c m R a e U s 2 d V V T a V V X T D E 1 Y z V s c D h m R H k r L 3 Z y c m N 1 K 1 Z s S l N F c l Z 1 M z R 1 R E J n N 0 J h c l h q O D h j Z n h 3 Z 3 N 2 M 0 Z Q O W h Z V 0 Z B U D Q 2 d G J J a V c 3 W n N 3 W l l 0 V z J y O E h p d F h y b 1 R G W X N H M z M z N k x i N y 8 5 R m 1 L e E d I M z c 5 a 1 Z J U 0 F o K y t l V V h B Q 1 V C b m R G b 2 h F Z 2 t x b k R y N 0 V z d n Z X V D d N M 2 I x N m x Y O C 9 2 d n Z 0 c W I y S 3 B V S 1 F F b F F K c F Z L b 2 R m c k V S O G Z q M T Y 5 Z X F G S m t 5 W T F y c H V J a U l n Y 3 g 3 Q 0 t H a V J a a D J n V U 9 4 Q l c 2 Y y 9 G T z d F Y W F p d 0 V 1 Q 1 B J Y X R M M X J y d F d x Q T E 1 S 0 5 U b G 9 F a V h n e U w 5 V F J U c G J x R k l u N E 5 D M 1 U w V T Z X O U J w Y i 9 G b F Z t M z N i b X F J a W t w c W R y e G x 5 O W Z y d E g 3 c E t l b k E w Q 2 x w K 2 J a S 3 p 3 O E h P S G g 0 V 1 d 1 U 1 N R U 3 U v c E 1 B U 1 Z i a k R 3 O F B C Q V Z G V l Z y d m F K T 2 5 E a U I x Y X R Y N C t y V m t o N S t B U U V C a 0 1 2 b F N F M U 5 C V k J 5 N n V D S E g z N k k x M T k v S G F t c H F a Z z F h e G J t e l p 0 W E x n U 3 B i M E s 4 M n F P M W I z Z W t G W j V I N 0 p X M W R U Y X N N a H F O d U h M b E N v Q y 9 U b U h V Y U R S N D Z x b W 5 J S m Z M Y 2 V i T U d R d 2 J O c X p j N z R m U 0 Z Z Z D M 5 M 1 F T Q 2 9 Y b C t r b F Y x R X R 0 N D h h T i t P R 0 h I K 0 R o N F l H a F E 0 Z G k y T E J o R G 0 y Z n E 4 e X R X N 2 N B V k J 4 V 0 N R U U N D S V Z D U F B Q T U 0 z a j g 4 Y 2 Z 0 Z X Q 2 d V h i d X d k Z X Z X T X A v L 3 B a Z G V n b G F y U m R P b V R S R W N I Q X h m W D E v Y i 9 k S l R N c G N 2 W D Q 2 d F c 3 Z G k 2 Z E t s a U l 5 T W h N V m l n Z E Z v T E x j U z d V N X o 1 c 3 d C Q U 1 U R X h H R F J v a 1 Y 0 N T U x M z R P L 3 Z q N n l z T E t k d G l 5 V W l J c U t x T W F 5 a U J r b m F 2 a k 9 L Z D l 2 Z n I 4 U 1 N l d 3 Z t N 0 V 5 S U F v T 2 R X Q l U x Y m d L N F M z M 2 h M d l Z G T T g 4 M m x Z d 3 B D Y l N L Z E R r b G 9 a Y i s 5 c S 9 i Q V Z l a F B x Z l J C R n F s U C 9 p M m E 5 Y 0 9 Y M 3 p 4 U m F Y a l N r O E R M R D N l d m l K V m 5 R Y V l u S n d N Q U x i d G N z N l F s c F p t T z J t d E 1 q c W R E Z 0 t C Q U V P S E R x M z J l V k Z S V V Z W d T F 6 c D E 2 a F I r L 1 B G S G 5 E O S 9 I Z 0 R R c E V r V H Z Q a m l p e G d 5 W k F n V 0 x W c G t D N n R L N z g y W k 1 3 Z l R w a z F E U W t J Q z N u b m 5 I Y 3 l l U G R 2 V 0 E 2 a S t h a H Z R R z V k e l Q w Q 3 J W d U 5 h Z m p 6 Q 2 Z E c T d 1 a V N i M U 5 S V U x G c T B D S m N 2 W D d Z Z E l p Q 1 R 5 Z k R Z W T Q r a G M r Z k 8 2 T l N w R S t i T 2 5 R d W h V R m p o O X J Q U 1 B s U T E y U V l J Q V A 3 K y 9 2 a j c z L y t P L 3 Y z N z I 0 T E p 3 N G N Q S X k w d E R T T k d q S 2 g w a F d K M V N u d S t C U W V Y L y 9 l b 1 N D V E N s M T k r Y V F 2 V D B 0 T F N r S l d W a G E 1 Z H U 5 b y s w O D Z k T z l H N 2 Q y O W J j R F o 2 O U d o R V J r Y V c r Y j F Z V 2 I r c 1 V p a 3 B L Z G k 2 Z G F 0 d E x n R E 1 t R E V E N 3 U 3 d T V a c l B P M H F w V k t K b n o 1 N F Z O c n d u S W l L a T J z Z X d p a G 9 r Y W J 1 T 2 d G Q U k z R D d 0 e U I 2 R z g v R n d Z M W h G T H Z W W G 9 O V z A w a 0 F M V U J 0 e V V h V E x R Y k d 4 Q 0 h x V E J u c F R N Z l R t W W h q T V d 1 a E 0 2 c E x Y c G 1 J W X p N V z N 2 L z V y a k 0 2 a 3 J 2 U z V k V W x w d U 5 T c 1 d U T 2 5 2 a z l w L z V 4 M j d k b z U 3 V D B z R m d 0 M E 9 o M T h m W D N S b z B j U D I z V 1 R 5 W V N Z b U J n R U J B U m c 0 T U N C d H V 0 c X R S c X h z Y k V J Q 1 F s Q n A w N S 8 5 Z U R U N l h U W X Q y O G Y 5 S H A 5 a G U 5 e j d O Z 3 h y R n U z e n R h Z z N k M 2 R I U 0 5 I a n N T e n p 6 N W I 1 Y X F T V n E x Y T R j T V B Q O F F u b j N 5 Q 0 N 4 Y 3 V Z T X F V S 2 Z q W H Y v N V Z Z Y S t r K 2 l M S 3 J 4 Z U F 4 U k F M c F V q S 0 9 W S 2 5 3 a W 8 v U H o v a z V l W G h r V W N l U V p j d V h k Q 2 x T N W N 5 V z h 3 M m J 0 e U l Q L y 8 4 R X l O R 2 p L Z 3 d S S z B z c k x K M 0 c y R C 8 v d j N M c l c 2 N m N 1 V U s x c T F i a C t l Z m Y 5 N n V 6 M 0 Q r L 0 h s c z J y U U p m b j U r a 0 1 s a 1 N F O V B 4 N U V q U n h B V k Z R V S 9 Q N z l 5 N D l l d V h Z c 3 R X N 2 J n d S s r K 1 E 5 T 2 1 U Z k h 0 d D k 4 a V B q N G V Q L y 8 4 T T J R e U d V d 2 1 F M W F 0 V 2 9 X a W 9 p S 0 1 I V H Z X O W 4 x W X Y z N D l G Q W 9 G Z X Z Y c V Z l N l p X V m x a U 0 V w S 1 F t S m l J c 2 F N R 1 F P U l N J U U Z D e G F n Y m R 1 M m V Q S E Z G M j N q U m 8 4 Z W p Y Z m V l U W V i T m 0 z Q z h P S E Q 3 Z n A 4 c F V w U F R C U U l C Q W d L Q 3 N J b m 4 z e m k w S H d p S W l L c U 9 Z W l Y x Q 0 F K W k h K S U l x S m d 2 S l J v O X h 6 O X V R U z R E U m p z e E t x S W F r Z H B v R l Z U U m 9 1 d V R L Q m x N R 3 R o d H B o Z 3 R W c G d z W n B o Z 2 V X d n I 2 M 2 1 P N z Y r Z l I y V z I 5 Z E x y d j A x e G 9 J R F Y 3 N n J s Y z l Z d W l v b 0 5 E U z B W c D V Y a 2 V U a 1 p C U V V G S 0 J K a 3 l a T 0 Q 4 V 0 F r c z h 5 Y m R v M D I y d T F X b z J Z b U J p R W g 0 Z V h 1 W j Z h b W 9 y W T J G a T B i O S s r e l B X Y 2 5 C e n M y N 2 V 2 M 0 h N U E h 6 N k 1 I M y 8 4 M F J h O F N h V l N E Q n M y R E N O S G p v U z d 1 N 3 R k d F h Y c j F n M m Z m d m 9 w W n M 2 Y 2 l Z e U 1 E R X l a T W d W a n h v e k J p Q k V q b k h v Y W 8 3 T W 9 w R j R J Z E c 4 S n J i R U l G M 0 9 P N E l u S T E x M W R r b z F D b 2 N D U F A v N V k 0 Y j F 0 M j d a a D V j c V Z p S W l J c 0 l V M m R 5 d m Q 4 a G 9 Z R 0 Z q b W V r W G J B R X Y 3 d G Q y N W x h N m k x V l p a V 1 Z u d z k v Z U h V Q 2 k w N n p Q N C t 2 c m k z T G x 6 M E d x M U 1 K b E 0 4 U E R 3 U U 8 v Z X Z U R m h 3 b 1 J 5 W T Y 5 Y 3 V Z S X R X N 2 F n V D U 4 K 2 F O c T B L U U N n W D c 5 K 0 9 I V G 9 F Q T R l U E l o Q m d 3 Y k J 3 O E 1 E L 2 Z y M X c 4 N m R P e k Y 2 O U d p S V J D T D g v Z T k v e D Y 1 Z H U v R E Z G M T h n T 2 p v Y V Z x c 1 Z 2 L 3 p 5 Q z F K U 1 V u R H A w a V V V R l J W Q k t C U W l Q R H d j Q W 9 F Q W 4 z L y t P W E p 5 Y 3 J C a X h Z b 3 l u N k 5 E a H c 0 W U 9 Y S W t 2 d m 5 t R z d S d j N 4 N X Q y N 2 F 0 O X Z O Z H Y z N G R j W E Z 4 d H R W a T N 0 N 2 U 1 Y 2 F v M W V w N i t X Z U R p S W l v d n V D L 1 p h b k J r c l h 2 N 0 Z C W V p i a H d C c k J h Z 1 Z y c U Y w T l V W M G 1 F Y 2 t p a 2 N y a E x h N z l o Y 0 c y R V Z T Y V R 5 W F p x M 1 F N U F B I R F B 6 N n Z N N 3 Q y N 2 5 m N G U 5 O E 9 S S T B l U W t w S U N n V U N B e H g 5 L 0 h H U E d q S U c v d j c v R H o y b m J 0 a T A r L y 9 4 e i 9 P d G Y v M E p t W m l h K y 9 m W m I 3 T n E x Q z l P b V R h d V g z N k 5 t b m 0 x d 0 l l Y 1 F k R V l W Z E N Z M T V H T D d n a n R Y V U t 2 V l d M R m l C W G J 0 M m 9 Y U T B G R E 1 u V H N Y V X F r V X F h b X A r T 2 F i Y i t E b D V R V 3 B W Q X F q M F l q W T J G a D R l b n J h d H J u Z F R h Z l Q 0 Z U x G a T V C S 3 B U a H c 0 Q U N F U X F H d E o x d E F R Q U F P S F R x R X N M Q X c y M 2 E v Z 2 9 J Q 0 h E c D B 5 T F l s e n g 1 Q l F V S F l 1 S E Z q d G V P T V J p T V d M R m d B c V Z T S z E x N T d 6 W G E 5 Z S 9 m d W t N b G t P S E R n Q U F Z T k d n U U F l U H p 4 e D d G M z c x N G N P M 1 l N d l h 2 M 2 h s S 3 B 4 T m l 4 W S 9 I N T U 1 L 2 p o e D k r d 0 t 1 d n Z v c k R o d y t q U l l z V 0 d E b H l K T n E x Y T R m V 3 J W d E R K c F B o W C 8 v N k Y w N m N P Q U d G U W 9 H M z N u b 0 x C b 0 1 C Q m 9 N Q m V y M 2 V 0 d F V T Q V A 3 d i 8 v N F B L M W F z S 0 5 m d j Y y N z U r Z m x Z d W 5 R c H B G S X B o Z 3 d a Z 2 9 p S U N P a D B P c X h j d V J K d W J t N H d H Q X p Z d T N l d l U 4 T j B J a U t p e G 8 1 a E Z U V l k w d m J S d 0 c 4 L z J 6 M 2 V X c X l C O F d v e U p D M 3 I 3 O V l Y b 2 9 i Z z Z O R 2 p L Q 2 9 x Z 3 F l b l o 2 M X N S Y k 5 V c 0 I z W V l E Q m c v L z c 5 Q U l B a F E 0 Y m M 4 M 3 U 0 M H B n e F k x Q l l X S W p 4 N D h l a l p j d V d W W T R 0 M 1 V K V 2 1 k R F F V S 3 h j d V J J c l Y 2 N 0 V 0 b T N i a 0 o r Z l g y O T c 5 R F Q z Y W 9 2 V E d U c 0 F B R m 1 x N U R x M U Z m Q n V m L 3 p 4 Q j N i d D J v V n U z Y n J o L 2 Z m Z n R 6 V X A 5 L 1 g x U l h 4 O H Z L M n B P Z 0 N F a E l S Z 3 l w U X B s U V l 1 W X J F W X k 1 Y 3 Z o O W x z a H B 1 Y k c 2 W k 1 t V 0 o 3 M 2 9 R S k U v Q 2 Y v L 3 d I O C t i T n M 0 M F h p V V J v M m J K b H B T d T U 3 c 1 c 1 Y y t k d z d k b z F U S m 8 w c V V 5 Q U t w Z k w w Y U 5 I R H h R W E Y 4 T m l z V U F v R k N J N k 9 o c T l l d l V x M D Z Q c W l T Z W V 3 S V l O R z N E c z J E R z g 4 c 2 9 y V 0 x O b V R Z W H Y w N 1 Z y V j R o R U l n U U h C O F B i M n h 0 S 3 B S S W V I a D V R S 0 J S U U t w V l F L Q l J R c V Z S N D U 1 M T N z R 0 h E Q n J 6 O D h z c 0 F T a z d 4 N 0 5 L b F M 3 b m 5 k Z T d j R 2 R 1 M 2 w r M T d L W m Z M R V J z Y m k 2 S 2 l J Z 0 F s Z 2 Q y a 1 N a U H U r W H R F U k V S R U Z X T l l S U T J X c E Z V a 0 J E S V p y S l g w Z D Z t S T R W d z h 3 e W 9 p R j d K W U x Q a n B w N T h B Q U l N S E Q 3 W j d X M U l w a l V Z R G l V U m l h e H l k a 3 B K a T J 3 c W x W Q 3 B 0 N D M 3 N D R R Y 1 V G a G F p U l l z V 1 p m c E M x V F U 2 b l E 1 U 3 F S U k N v U k J w Y V d r Q V V H N 3 J V V k J R V U p u d 2 9 W U j J k a m F z V m l z O F B E d 2 d r V W l R b E p T R T A 2 Z F B B N m o 2 O U V P N V h J N n B V N m V p V D U 4 K 1 V L d l Z D Q X N M c T h W U G R Q L z h k W k N C R m R m e U U r c D B X R F Z n d 0 F B R U J 3 Z V g y N k t t V k N x e G J k c z J B Q 1 h i O T B w U D F i d m J w R W 1 U Y k 1 H S l d D e k d 5 c F V y S z N 5 Z l h y M T Z W Z G o v c V R w Z H V u V E J u a j E 3 S E o 3 M 3 d B T V B Z T V d L R l d q U m 9 r V z V l e k 5 u e m l 5 e l B W R W 9 G T 0 x q a n o 4 d U 0 w W W t F b U h l d k h r S U N B a W 8 4 b V R O W j U 1 N U J z O D g 4 M H k x O V N 4 Y 3 V C Q W R P b l N 3 d l h a M 2 R 5 K 3 p W W G J R b 0 V H M m x W N F Y y Y n g 1 c 3 k z O G R 2 U 2 Z U V V J F U k 9 R W W h s W F V j S W x F a 0 x i c k J I M 2 N T Y n V u R 0 0 0 b l F E b D B o Q k 9 M S X F L c T d O e T V F e W t w S 1 J D S l J I a j Y 2 Y W N k b n Y v M T E x O W o x N j V k R U F x R k V J b E V N Q n F O Q U V x Y V d w Y z J m c j U r L 1 R v M m J O Z 0 E 0 S y 9 q N 3 V 1 c T l l d l h Z O T I 2 Z F p C S U p M Y l B j b m R m b 3 N y c z J i T U g z M y 8 v Z m J u c m N y a 2 M w Z E h S M W M 2 d m o x d i 8 3 a F R n W H J M S 1 R D b n h S c F l x M m N Y V l Z L K z Z Y a 2 8 x U G F Y U D F T b 0 x P d 1 Y y Y n J t d n p Y N X k 5 d n k r c n c 1 R E t p S W l v d n V E W V J V M W F O T D J u U j B M c X k 2 Z U I 0 e E d v S X I v Z z B 0 R X p 0 T 3 h Z M G N v b F V v O D g 4 d 3 p k d l Z k O H Z I e G d V Z 2 t z d j B B R 1 J F U k F h R l F D S X Z G Q W 9 2 R k F v R k F n S k N R R U V 5 Y k 5 z M D J K a k F 3 R U p H U m t m R H k 4 a 0 w v L 3 Y y Z C t u b n V W Z H U y Y l J F Y U d n c V R 5 U V N o V U l p M m J k d m F 0 a k J W N T g 3 d k J W Q n l l b H g 0 Z U R q R 2 p 4 O W Y 1 Y 3 F x a H N S W D B S d 0 d V e k V L Z G R t d U x v V 0 l p S W l J S E N D d 1 d x M V d W e G R C N U N 6 b W p C d T Q 5 Z D V r a C t i N H Z Q T V J w Q j N M O T d B Z 2 9 1 c D l z b T h n U G h w W S 9 z U T Z S e V F t S m l J a U l x T E t i V C 9 W c 1 Z n c 0 1 K d k 5 a W U t z T 3 h V V U Z N Q m t N d G x X V 3 p W a 1 Z x c 1 Z W c X Z W W l N 0 Q 2 F 1 U D N S R T J 0 a T M 4 Z l d h c k x V Q n Z 5 W F Z Z R E V S R V J F V G 1 P Y T V t c F F S T T F E W U h R M D h 1 a E 9 m c H p D V T Z x a G 9 q c z B i W n Q y M 3 N L c W 9 D U 3 J U b 1 N p Y V R T Z 0 1 i Y j I 3 d F J C R l V B S 3 U x e j F C a j R 1 Q V Z E Y T F R Q l F M M 1 l D a 2 h F U k V S R U p S c m 5 m N z F T b 3 l M d D l L Q k Q 0 d z F u V H p 1 c E V p S W l 1 c C s 4 N U F F d 1 c w M E F y T k N a M U s 0 d W g 0 a U l p S W p z e E x D S 0 d q e F p l O G N h c X B y U 1 V t S E p 1 K 1 d r Y W 9 p S T Z I N 3 h s T j F l U F d j R n J 1 V n o x U 3 d S R V J G U m Z j R 3 d p a G 8 4 Y V V m S F Q 3 U n l w Q 2 s 3 R V J I V l R S N j N 3 e X F K U 0 0 2 V l Z V U k V S R V Q x Q 0 1 N c W F 2 Q 0 V u b D R R T n c 5 M W F J N C s v c F N U c W l F a W 9 2 d W x k R 1 d W c D l 5 Z l B h d U l p S W l J N m h H R 1 Z k U W 9 P S H E 2 b i 8 1 O F B H Q T B P c W t h S W l L N k g 5 e G x 2 Z 0 F B c W N n T j J l b 1 V G M W R E U k V S R V J Q W m l X R V d O Z 3 F 4 e l Y 4 Y 2 1 t R X p R W D J C L 0 V 5 S 2 k r a 3 d x Y 2 9 O V T V B Y V J V Q X l k U 2 V Q c W N v a U l p S W p J V G d 5 c n F G R 1 F S c l d I d 0 U z a D B C e H V C U 1 F p c X Y r V V V t O U l S V z R B Z 0 d 2 N T h T N n V o b 2 l J a U l q c 3 d i Q 0 t H Z 2 V o R U R J S E c 2 M 3 J U L y 9 o c E d L S W l P a C t V V X E 4 W V R S c k F R Q U Z 1 b X d Y V j B O R V J F U k U 5 b U J Z U l k y R 2 8 x c 0 J M Z m 0 1 T U t W Z G Q x S T F S R V I w U H l p a z N q Q 2 F E U U N B Q W 0 y V 2 k 2 c 2 h J a U l p S W 5 z d 3 J L S k d R O X J w U V l m b m N D c 2 d F V k g 5 c H B S N l E y T W 9 R S 0 I 3 U z U 0 S V N F U k V S R l J Q T U t 5 a V J r U G 8 2 U V Z K c T B p S D V q Q 3 N J b k p N b U U r M H E w d W d P c 2 J W d n l l V U V t K 2 9 E T G 5 3 b G d l a G t O c 0 F p W W l J a U 9 v R m h s W F V x T W l p S G R z S 2 F M e W N C R 3 N 4 V D V B a X N w Z l d x R U t X S 3 N Y V l p W Q W R r Y W 0 2 R E o z U n R m O E 1 W V W k 5 Q U F C K 3 l o Q m t x Z m w 3 a z R p S W l L Z y t Z R m h G a l l y c 2 d X N k 9 U Y k J h b 0 Q 5 e j J q b k Z F R F Z B U W U 0 U n l G S n p x e F d W e U Z J b E k 4 Z 2 p 3 c V U x S 0 N R b F l W V 0 F N a H d B V H d R a 0 l p S W l x Z z h Z V m x H a k l t N 1 J F Z 0 l Q V D R m b T Z P T l B P c W t h b 2 9 h b m Z k Q W p 1 S k w 3 c D Z 2 T G 9 E c m l T d D Z m N k J n N H d L V T F L Q 1 F s L z h 4 M 2 x 6 Y 0 J B R n p M V D N C b E 9 V U k V S R V J r Q j R a V j F P a k l 1 M 1 I z Y U x 3 K z d p U m d 0 V H F w R 3 F L R 3 B i W H Z R N U N L M 1 h E a X h x K 3 V M b 1 Z j N 0 9 q M W p Y Q 1 R l S 0 t s c i t P S F c 5 U W 1 O N G t I Q U 1 C c 0 1 j R k x I c 2 d t N j B S R V J F V D F B T U 1 x Y W 5 S a 2 5 S M 3 J X M l h W R n N P W W N 0 R k o x U k E x U E g 5 c j h 5 Y l N D N U 5 3 U E p X Q l Z X T j F O S F V q c 3 R W W E 1 D U n F x c X R M Z 2 R 2 d G x W V m F Z e E d D M 0 Z z a G 0 z M n J p S W l J a U 9 v O G h s W F U 2 R W c 3 Z E F i R V l v Z m 0 2 U D g 4 N G F S c W l C c W 1 Z U j A r U U c 1 e E t u N D l O e D l 4 R 1 R 1 U n F i c n M 2 c E x J e V R K V m x 4 R 1 h z U k 9 i e j g 1 Q m d U W V R 6 N 2 F m N G V x U 0 F O d 1 Z W b m x F b 0 V D W H N R d k F X U U F B S U F C S l J F R l V E W j F K N 2 V L c W l J a U l p S 2 d x a n Y z R V R 0 U U F D R 1 J 5 U 0 5 0 M G d P R 2 M v V T E y Z F N j T 3 c z M 2 t H Q 2 R X U m R U d 1 B O b G 1 H c E p 2 L 1 l I e k 4 y U H h 4 N D B 0 a 0 V 1 V T d C Z l V R S V g 1 Z E l i T 3 F F Y V F S d 1 E 2 T n g y T V Z p N 2 U r b m N u T j N I S k 5 r Q 3 R V W V U y L 3 I w U m U z V X R y d V h I b z Q x L 2 J 4 Z F h S a 1 J F U k V T V l l W a E Z q W k t z Y z F l S H d p c n p y W n N 3 M 2 J n T 2 N V Z 0 x K M V p G M V B C R S t E M k V D T C t I W E Y w R 0 5 X S U N n U k F 5 a 1 J M R n Q x Z F d 5 V V J L S k 9 V Y 1 l W a E Z S R V J F V k l k e E d 5 Q T F T c k l I S E d 1 e U R n R D Z V O G V j V U F r U k V U b W J R d W 9 K c l Z F R k F B a n p p Y 1 o x c n Z B a k l p S W l x d E 1 Z V m x H a k p Q S V B n T G h G U z R m b T Z F N G V k V k k x U k V U a 1 R B c U p G N 1 R H U W d C Q W 0 0 R G V L T k J s O D F S Q U l p S W l v a n F N W V J V M V d 2 S n V E e n M w M 3 B S M k h l Y W N t M D Z x a G 9 p S W 5 N V k 4 0 b 2 x p W X h H Q W t w V l Z B T m c v a l l p S W l L Z 0 9 Z M W h G a l p h O H E y T m h G U U R v V G h 4 e V F p V k V S T 1 J N Y m h J U G F H K 0 h W Z D d 5 S U F T N n Q w U k N a b 3 l M c X l J a U l p S 2 l 5 a k N z b 2 t a T D F E U U V v c U J t R H M x a D N 5 b 2 l v d n J I V G V 4 a D Y x a 0 Z B R D F D a H l O T G 5 j S 3 R n R V J F U k V S M U Z N T X F h d F F j M 1 F w b 3 Z I S V p s b 0 k 4 S j F W R F J F V E 8 0 Q 2 J 4 a E 4 1 Y 0 R L d l Z B Z 0 J v N D k 4 T E 1 w R V N 4 M j l z Z G 5 G b F J F U k V S R l F S a G x Y V X F O V m 9 L K 0 F m U j V 4 U U N S R V J P W X V i e E F N Q W 9 E V 1 Z i Q V d V a T k z U k p x Q V h M d V l j Z 2 M 2 a 2 R t V n B S R V J F U k Z R Q m h s W F V x S W 5 E S X l E M D h u R m 9 q d T R r d H d J U 0 V k V W 5 D b 2 t u Q U 5 p Y X J B T k E v N V p q b 0 R O c G N Q R E s 5 N j R x a T R p S W l J Z 3 F 3 Y k N L R 2 o x N W o 5 N E 9 q V G R l U E E r c l d s W D l R Q 0 l p c W h Q Y 2 J v Z F Z k L 2 F 0 O H B Z S G 9 W L z R 5 e m h 4 N D F k Y 3 k 0 O T N W V 2 w x b W x x d G h 0 R m 9 y U F I r Y m 0 2 d T N j K 3 l X Q 3 p W M 3 R k c X R U Q 2 J 6 W F k v R X d C V 3 J G a U J t S m p x b S t X Y l R D Y k 1 u e j h m a H c 4 Z m R 1 a j V S R V J F N U J v T X E 2 a l J x O U Z X d 0 p O S G 5 W Q U p F U k U 1 Z z V 0 d F p W V m h t Z X M 5 U X A r R G x 6 d 1 F N W m U r Z E V W W k 1 K d k 4 5 L 1 N y T k F C S 1 R V M U Z Z b U p p d G I 5 M E 9 s M j V H d G F 2 W D Q v M z N u d X Z 3 d n J X c m w y T F o 1 O T l G a m R 2 M 2 l 4 M 3 o y Z z B Z d H k 0 Y 1 p n N 2 Q y N j F u O U 5 p c 2 V E V l Y x L 0 Y 2 d F d y S 3 g z e j F W Z G Z Z Z W p R b 1 V o S l N h b n l X U n F O Q m h z M m J F Q m h Z Y 2 5 m e S 8 v O T c z O D R k K z Z j W F R Y c z M 3 O G Z W N j V j c V h Z c 0 V S R V J 1 W j d Z M V F V U X V a b 2 t z a D B F N 2 g 0 T 3 J a Y l N u V G 9 H d D B j R 0 9 i R X F J a U t x T F V x c E 5 3 Q 2 c y R k J R N X J w Y z d J N W 4 y c j J M N z A 5 U H g 4 R X I z N k 4 v e X p I M 3 J h Y W N u Q n k 4 K 0 9 L T D k v U 0 0 0 Y 0 9 I N D d Y W F h z T i 8 v d k 1 m e E 1 Y R l Z U d C s r Z k x s d U h i d E d y N z g 4 a 3 R z M m J J R k F G Q l l X S W p z N 0 9 4 e V k 4 M W 1 N M k p q W X h F V k Z Z V 0 F n S U J 5 O S 8 v O D g w O W 9 0 V m 8 4 O U 5 C R D F i N 3 Y w Y U 5 I a 1 p x Y W l q R m p L d j c r W m 1 a b V l 2 d j I 3 U U N B b j M v K 0 d S O T k 5 R k d s e n p w M T Z o U y s r Z V l i d E d u V E J w M D Z k Y X J 5 Z l E w R 0 E 2 e F d L M l F 5 V 2 J V M U V o R V J V Z D N D c 0 l w S U l J Q z h X M D l v R D F T L 2 p h Q 1 U 0 V 3 d j c k d v V k J P N G V U a X l N a U l o c W c x S l N F b F p w N 2 d x c k F D R E 1 w e k 9 p Z 3 g 5 S D d O V z F h T 1 B m Q z B F Z U V m Z T F 0 b 0 V E Q i t L Q k J 4 N G 9 k L z N r e V p P S W p Z M 0 Z 5 e S s v W E d G W U J B R G g 0 Z U V B Z 0 l V T E Y 5 c i t t c G 1 a a V N W T G x n Q U F U c D g r a l J r e l p 1 Q 0 h I M z V B V U Z B U U F D Q T V P U m x h c m J i U 2 V r d 2 1 F N H h H S T A 2 Z V B J b T h 2 R H k 4 K 3 V x c n R 2 R U N n U U J 5 d V J 3 Q X N H Z l B I b 2 p G W X J S c D B 3 W T V P V G x s b m l F U U N P R G 4 1 M m Q 3 d l h u e l p v U 0 h o N k 5 Q b n o 3 b D N z O X F 0 V 0 x K a 2 l W U U t w V V l N M l l N b G k 1 Z G l q M T c 5 d U N 4 e H g 2 c n N M N F R K M D V B S X B H Z 2 J k d T J s W D Z H V W 5 Q b n p r V m V Y a D Z X T F Z 0 V z d W Z 2 l J a U t x V 3 h o V 0 V R R 1 F k K z N o V U Z n R k F O c m o v N F B p M F N l Z F Z C R V J F Z F V X a V V n T 2 9 V Q m N Z V m d G Q U U 5 R X Z v N H N W V E s r U C 8 w V 0 J r V y t q c z d C O T I v b G J K c z J i V E J v V V B u M z I 3 c D F L O X E w Y V l Q U m 8 w Z m Z 0 M W 9 B W V B 2 M j d W a S t m T G 5 0 O V l J R k M y e G Z 5 K 1 Z 5 Y k 5 1 M k R Z V 0 Z o V G g 2 O U N o T U p o U C s 4 W T k v b E h 0 R z Z U Z 0 F P S F B t R E 0 2 Z E 8 0 Z F B Q d m t F Q W 9 F Q X U z Z n Z o c n U 3 T z N y M j d B a 0 E y T F J w R S t M a T R q Q m p 4 Z 3 c 4 K 3 V p a l N F a E l 3 S k l s U 3 h B Y 0 h J d 0 9 I V H F V Z W E 1 R 2 8 3 R z k 3 N G d S S T J 6 W D l 1 N 2 R p M E 9 I R H R u R 1 J V Z E g 0 N U 5 Q U H F t O W J 3 b 1 J F U k h k Z H d 5 c m l B Q k k y M 2 V H U U 8 0 R 3 E 2 N 3 k v O X Q 4 T j k y U m d 3 e X J p S W p x Q 1 E r W k x 6 V E d p c 0 1 x d W R n Z F l 4 O W N n a l Y v d m 9 u L 1 h p a F p w W F E v Q X l 1 Z 0 p M V D U v d n U v V G l i V T Z Y U V F p V V I 0 N n F t b k t o e G Z H Z 2 J k e V d x M V F p U V M x V W 8 5 R X l a T W d M d T d 1 K z M x d m 4 z N 2 t K a V l D Q U Q 0 N 2 J m Z l l E S 1 o 4 U G J i Y j V j W k F 3 Q y 8 v U E l M Y n R 5 N E F h Q 2 t U O V J Y W D M y R j Z P a G 8 5 T 3 p a R T B W R l J W a S t m R G 4 2 O U 9 t R G 5 q M T c 0 d G l 4 W T F p M W F o V U d E a H l J U n g 5 O U Z B Q X d m Z n A w c E t X b F l k Y X N X W m c 5 Z T N h W n d P c T M z M z Z E U n F Q Q j J M R m o 0 Z U 5 U Y 3 B M d n F s V 3 I w S 0 p G a X p J c n N l N W M x V V Z F U k V U M U U 4 T X F J Z 0 F R Q 2 l I c j h o Q j B S M l B 0 b m 1 K T X V R V H p 6 U 3 l J Q W 9 L Y 1 d C Z 1 J F Z F V H c G N T c j B w V l Z 3 R i t C M W E 1 T H k v S G Z D d 3 R S c U 1 0 R 3 Y v Q 1 g 3 M X Q 5 c G R 2 d l p z M m F W Z V c 0 U C 8 3 N E F 6 d D I 3 T E M 5 M 3 J 4 N U 0 z Y n Y z Z z B B d U h u e k p r d 2 1 F M T U 3 N 1 R V Q X N H M 2 Z t e m x 6 S n N S a U 1 a b z J i W X B 1 M 2 J y W l Z V L 2 Z 2 b j N o N y s 5 d m U z M 3 A w a V V r S m l a Q 3 B W T G h 2 L y 8 5 T D N y M z d s M 2 h p c k N Z b U J o a 1 p t W U N L T m t x b U p L U 2 d x K y s r Z 2 9 X a X d Y c j F x M k R R Q 0 R B K 1 B I a m N m Y n N X Y 3 l k T 3 h j U k V S R 1 l O b T J h Y m I 2 Y m 1 4 d m 1 6 S m 1 E d D k 5 K 0 c r K y s r e T d l Z U 9 N T k R C b z B D Q m F M Q m I v L y 9 q c 2 V l d W d o a k J v M X l q W i s z Y n A x Y U 4 2 O E 9 Z W U 1 H V 0 x Y N X l J a U l x T D Z n V 0 V W M F c z e W g z b z d G R l l C Z 1 B i d 2 Z y Z 1 B 1 N 2 N H d V V S R T V I d 0 t x V G R V K 2 x 0 V m p p b H B 1 R D R E Q U h E d 3 l 2 Z U l 6 O W l G L 2 k z S E l N c S 9 G K 1 J p O X l y b j F n Y W h V S W h l d l h w V k 9 l Y n U v b E N S a 1 p F U U N B U U F n Q T B i T m l B a 0 p B V D k r L 2 N I Q U t T b H B X S G J 0 b T N v M D Z j U F B E M D k 0 Z W 5 w Q 1 l Q Q m N F O D F y b C s v S H N Y R n h S Z z d k b X l G O X k w V 0 M 2 U l N L U U R n N 0 5 t e n N G c X R t R G h 4 S X F 4 V 0 t 3 Q m c 0 c 1 N K d U h E a E F 1 Y k 9 u U X N Q R H c 5 T W 5 U b 1 Z C U V h s U T h U M z N u c 1 B u M z M y R 1 J Z d F d v U j k r L 1 p o M X F 4 W m 1 E Z H Z I a 3 d t R T l S c X R X M m M x V 2 9 0 Z H c w Q U p C T E p Q W D F P S W l J a W N p M k d W V V M z e W F L N 1 F L Q l F 3 b H F z c 1 h 1 T z d z a E J o b F Z F U l B X Q X U 5 U U h X Y X J M Z G 8 x O X B 0 M E 1 o U G w w U m 5 6 R 0 x t e T V z Q k J 5 c 1 J J O V F v Y 2 p P d m h 4 Z U 1 0 c m R 6 V n R h Z E F F Q U V h a n N j e X F v W X J j M 1 J 5 O V k 4 Z U 8 2 T m l 4 S X p R Y U R W Y X Z Y b z B S S T B a Z z J M Q m h B R W 9 h c k c v Y n R n M V B Q U E d F c m N G N l F r S U N C Z z R j V 0 9 O N l I 0 O G V q V T Z k T 2 l F d E x R M z U r Z m 5 v M 0 x s e m 1 m d G 1 z e G x p Y 2 N s L 1 h 2 N z k 3 M z l I c j E 2 O T R P b n B p U y s v L 0 J J R 2 d 3 R k R o d z d G L 1 B u e j B h e F p N e n o x M U Z P W V B I b H l w Z S s x Y 3 V W S 2 J O M j Z G U k t K Q k t k T 2 5 j S z h l Z k 1 x S E x k M z c x N 3 M z Y n U z e k x X a F E 0 Z l c r R E 1 T R V J H U j Z 6 R 3 N J a W 9 s R W t Q Z W 9 3 K z A r M 2 Z a U G N X Y 2 t 3 M 2 o 1 V V J J V 2 x k L 0 t o R V J F Y m 1 P d T Z 3 S j F J W j h X S z N X T W d G U l p U b 0 h E M E x u N E V H N G x o K 1 A r T X d Z S E x 6 e V B R N W V L Z W t w R m V Z V G Z m d X Z K V U Z O V F V J c 3 M 5 a 0 1 B R 1 Y 2 V E l s R U l v d 2 J O N j d L Z W F k U G 4 4 Y W V Q W H Z L W F Y r L 2 Z q M 0 1 a c k 5 0 V l Z W b G 9 x T 2 p F U j B k Y l h 0 d E 1 C a n M r b j Z V a 3 N 2 b D Z O Y X R H e V p Q b m 9 5 c 3 J D e D g r Z V d Y d G l B T U t B b m N T b G M x T l c v Z U h N M m J O O G V 4 W T h k d y t m S m x m U E h G R n h D T H h m a m d n d z l z U G J t N m R P b F M 2 W H N G Q m d i a W p U Z m V B Q U R r N W V W V k d G W X R Y T G d R R V J F U n R v R H V 6 c m 1 y V j Y r M i s z T V J F U k Z S M 2 N L d 2 l 1 Z 0 9 i a j M 3 T 3 h S V 0 F Z R D J 5 R U d H V l V S R W R a e T d 0 Q W t B U U d Q T X Q z M X R q e k N m e m d q e j Z Z e i t M Y 2 N n U H F Q a z F O a H I r Z k V B W U F 1 d k 1 v c 3 U 0 K y 9 S c 3 g y c X B 6 U 3 N 1 b k 8 3 b W x B b 3 R E V W F y N H h h c l M 0 W F Z 1 M 2 J 0 d y 9 y M T Y v S H F G R 2 o 0 T 3 Z y V y s x N 3 I x b X p C a k t a R E d h e k d R Y 0 9 I R U R M b G k z T G p Y b n h 4 Z k t y a H V W e X V h M 0 9 X Y k 5 t W W V M R W l a Z z F h e G F X T F Z 0 b X U y Y z J t O H Q 4 S n B W S 2 h T K y s r Q U p Q U C 8 w M D J y W X Q r W G V s U 0 N T Q 1 V x a 0 V B R F J y M X F 6 Y W V n R 2 d T W k 1 t Y U 5 L a y 9 O O D N x V l F L U H o 4 L 3 U z d H h F U k V S V W Y z Q X N J c m 9 E c E x J d G h E N i t N S 1 N u M n Y z S E 4 z e F E v Q W M v U 2 9 n N G g 4 b k l x S z Z x a l N n V X V 2 e k h B c X J T b m 5 M Z z l D L z V a a m J y O F p V T 2 R Z Z X B k d j U z T n p j Y k 5 m T V p q T m l Z b U t x b k p l V W x G V G 1 0 Y 1 Z p d 2 M 2 Z E 8 5 R z N i M S t N S G o y N n p E M G Z I e C 8 w N 0 5 r V F o 4 K 2 V o V U F n U U d C Z 0 l B R G c w S 0 Z E e U 1 q S W d F Z 2 t R b U J n W U l Y O X A 2 b z Z E U k F B Z 2 9 P R E 1 X M 2 F O T X l k T 3 h m T G x p M 0 R P K y s 4 Q T Z C a 1 p W V n B 6 e X F E d 1 l E W n M y Z E R J Q k R n N m F l Z l J t S m l J b T d l d k l t b 3 F L Z 3 l 6 N n F L V U N o R X Y z N z l i S z l Y c k Z o U l p p d G t V V k V S e n A 4 L 2 o 4 O C 8 v N 3 h N Y l N O S G p y V H I r V V J F U k Z R M z h h Z H J v c n U 0 O V J r S X p k W U 5 k b y s z R m 1 1 Z 2 p 6 O E Y y W U 0 5 b k Z n V k V S S G R D d y 9 a N 2 J E S 2 t P Z m l T a 3 J r N S t j R E F E d z h Q Q U F B b n A 2 Z W F O c T B L V m F 0 V 2 1 V Y m 8 5 Z n J v Z F Z x N G U z d G J i c 2 1 s V X J S d k h s e j I y d W h V S W o 1 O C t k R E p C S k J L Q l N X Z V k v d z h I Q z g 5 O T U 3 R 0 R w M E t D W k 9 u R 2 p i S 2 1 m U D l y a k t U Z 0 8 4 V S 8 v K y 9 m R y 8 v L z B Q Z S 9 m d X h Y U F B Q W W V X T F Z 2 Q 1 l E R E F 5 O H N M U U 1 u S m h Y R n h j U U J n M j k 3 b z R l R 0 I r Z l B u N D d Q U F B p d n p P Y T F X c T I x M T F w M U V J b E d a c 0 N v b U p n Y W V u c D Y y N z R I R l l v R k 9 w O E 9 0 V 3 l Y T j g x T l N V d U R u N T h l d 2 l v a U l x S j V q V 0 V W M E Y 3 Z S t q b 1 Z W U U 1 s V 1 F J W l Z S R V I x V i t s c U t w W G U v c F d 6 e n B T W m 1 R a 0 F D Q W d J Q U F B T U d U S U V Y Y n Q y e G Z y M T Y v S E t L N j l B c V Z S a T Q 4 Y U 5 X T G x 5 S m I 3 N z d q c 0 l C Q U t z W G J z V 2 8 w Y U 5 n c W V u W j V s b l N T U V N I R D U 4 R 0 J w T i t R T k N q R V l q Z 0 p J V l d a V 3 Q y b X J Y c m g x Q 1 F r S n E 5 R G 1 t V H A y S 0 V T T k c y T F l T N n Z W N j I 4 c X F E a D A 2 N E o v L y 9 D Z W F O V 3 V H N E 9 C Z 0 J B Y 0 g y d 0 t w Y m R 1 M k F T Z z U z Z k F m L y 9 n S E h u e n d R W H o 4 O G N j Q W d P T G l Z a W d V a W t y Z m M 4 Q 0 F B W G o 1 N V p j Q k F L T k d q V U t Y T G w w d 2 Z m c D B B Q 1 U 5 c k c 3 Y 3 V G R 2 p 6 M E p F U k V S M U I 4 T X F v c n V J Q W 9 J Z 0 R v K 0 E 2 V 3 F 5 M 1 h Q M G N Y L 0 F x d E 5 D S U h l c m Z q Q V J F Z D E z N 3 J L U 1 h r N T F a V 1 h W d V h Q b k l K Z k x F U n d j R E t C a 2 h k Q 0 N C U X R 3 O G V K R k R C M D Y x T m J U c V Z S N m V q c D I 3 T m l C M D Z k U F k r S E N o Z k R 4 O F N s e m Y 5 M j Z k V W h M U z Z 2 M C 9 R N G R P b 1 J q e D Q 1 V m V H L 1 N w R W s x R H F 1 O H Z i M 0 x y U H p T N l h T U X l X U z J l e U 5 H a k t o e S 9 w Z G Z m Z 2 0 1 W E k 0 M z M z d 1 R B Q k F m S D Q 5 W n M y W m g 4 Z U x G a U l 5 T X J G R k 5 w Z H E w Y V F P M V d u M V B 6 e U F p S W l M W F l G a E Z W Q U c z b n Y y a G N p Q 3 N n d G t N M 2 Z G R G N P d i 9 1 U E 9 L S W l L a U d w T 0 s z Q 0 F X e X F E U z M z S j F L V E F Z R E R o K y 9 E a W l v N k 5 0 V y 9 k V 3 I x N k 5 N M m Z P N E 8 y M z M w W l l X R m k 1 T 1 p H U m t a Z 3 p a d z Q r K 0 9 B R H Z Q W F d X M W k 4 Z U h H W m h 1 T m Z m Z l Z W a G U r b D F X b 3 h k T 2 h R d l B y c X E r V k 9 6 S E 1 H a l V a V H B n O V h L W j F P a C t U a 1 p D U W x K Y 0 h i M n h 1 U F B 2 b 2 8 5 d T d k a T h P S E Q y U E 9 u R G 0 y c l l Q U j B k S G 8 w S 0 V E U H Z u a 0 U z e j k 5 Z G U y Y l p M M n N s Z 3 N 0 d E 1 O W D N q a G h Y d i 9 R R V J F U k 9 R U 0 R L d U l L a U I v d U M 5 V V A z M E x X Q z E y e j l F Z V B z Q 3 d p b 2 l v R H Z O e E M w S 1 J M c 2 Z W W l d E W H J s M 1 F h c l V Z T 0 h B Z 0 F H R G 5 6 c D N Z c 0 d F R G 5 u a m l D U X d h T k 1 n M l R x L 1 h B N E F 0 Z k l t T 2 p z Y U h I M z Z J R H o v O E V P K z k 5 e D R X T D E 3 c 2 N K a G p y M 0 h q e H R u Z U Z 5 a l p U b m p u S 1 g 4 V l N V b E p n V j Z 2 a D U r Z k h 3 R G d 5 S k V q T 0 h M a 0 N K S 1 R r M 0 g 5 K 2 5 W W U x C W j R l M 3 R q O U 9 q U l N F N U 9 4 a G R m Z k l F U k k w Y W d l L 2 Z 1 d G 1 j S U J B S z g r Z W F i b U R o e E l o W X V Y S W p a c y s w N 1 p Y S G Z 2 b j N R N l h T S W k 0 d E R W R l J V d W Z 1 b E s 2 e X E r d 3 h F U k V S V U 5 6 Q 3 N J c X F B M E 5 N T D B n N m R Z V G g 3 M n U 0 N X h r c 1 h Z T W 0 3 Q l d F V F B 5 Z F d S a 1 J F T m V V c D g w Z W g z c l Z o b F V h a n d m Z m Z m N C 9 n N E d E M D Z k T U h C d z h l e E 9 l Z m Y 0 N G V Q W H B n M n J S c D J M a H h J M j d k d W d X e F d J e D k r L 1 p C T H B l W D Z k L 1 V 2 W H Q z d l A 3 N j Y x a T J i Q m 5 X c m w w T H V W e U 9 Y Y n Q y V m Z 1 K 2 E 5 Y X N 3 Y z g v L z F 6 d G 1 G S j N i M F U 4 Z n Z 3 N H J s M j d a b n V k b E p T R V g z L z l G Z j c r L 2 x B b 0 Z E Q 1 p U T m k 5 Z X p j Q W 9 F d V h M Z 0 J L K 2 5 K Z H U z W U 4 w Z E h S Z V B I R k Y 5 R 2 1 U U n N F Q l F V a E l T R U J i N z c 1 S m 5 R N k h X S m p Z M 0 h n d 0 F F W U R B W V l E Q V p i c y 9 Y U z k 5 e S t m V H Y r O X J l L 1 Z m d j V Z b U p p a 0 p p W W l J Q 0 F B T n V L c W 9 N S E R 5 S X h N U k Z T c V J S b n o 1 N E Z B S V N H a G x i N 0 x D S W l J b k k 5 a G x W R W x Y R H I x Z C t o c 0 F v Q X R J Z j N R e m 4 w Z V N k V l J F U k U 5 O E p M S G 9 C T T F T V 1 g x a U F T a W V E c j Y 0 c 3 h Z O F p B T E J h a l h i d D J l T 3 F w c C 9 E U G Y v N F R J c E V J d D I 3 Z H d w W X R X M k N 4 V 0 9 E b D V Z V 0 p F e W V X V 2 V F R S 9 C V W s 5 Z T N i R n h j d l h y U T F h Y j l Y c F k z U k F l R F p a N T h 0 Y 3 h w Z 1 h s N W V t Y k R L M j l z Y k J 3 O G V 0 Q V Z M Q U t C V U t 2 S H F x N j h p T 2 p v Y U F E Q j g r S E F N S H o 2 O D N Q d E V S R V N n Y m R 1 M k N B Z 0 l n T C s v U H p 3 O F B P R H U 3 Z z Z s V W d t b F V n b U Z R Z 0 d s V W 9 s d n Y v M F d x M W F 0 U X Y v K y 9 l S H U 3 Z z R B V 0 x a c 2 1 l M 3 J P e T F j d U x E Y 3 R j T E N R d n o 2 N j Y r M n p 6 W m d 3 Q U E 4 L 1 B E R G p u N W J p S W l J e U F V R T F q d i 9 L N E 9 J L 2 1 J M E l I d k N p O E R 0 a z V U c 0 l m S V B o T i 9 p b F U 0 c 2 l v a U l h a X I y N m x v Y 3 Z Q S T l a a j J 5 R z B L a H l H V j F x R l F x c D I z Z n U x Z k Z 4 Y 1 V v S 2 l w Q 1 F F Q 0 F y W j l X V l l 4 R 0 l 3 d 0 d B e X d X U z Y x L 3 B 0 e m N Y S 2 h V c W d w N 2 V O b k x h c l h D Y X J W Q 0 l C Q 1 V D L z J J a U l p b z d x c i t 2 M E t J R 2 l 1 S k Z Q S n V Q U j J h W X M 3 S m R 1 Z 1 V R U 0 l p d W 4 r O F p D V X J r U E o x b V M 2 d G 8 2 N E d W U U N n V U N n U U Z C U m t W M U F G b F B T Q V V p c V Z U d m x N d n I 2 K z l 4 U l V B U 1 U 5 c 0 l S Q 0 l Z T X F J a U t p Z W 9 a a E Z W R V Y z S H I x Z D N p T z l z Z 0 J K M V J D U k V U M 3 l z c 3 R F Q U J R b 0 1 0 e W N T V k V S R V J F V k J X R 1 Z V U l Z r T G J 2 R E t H b m w w T n p k T W N Q Q V J i N 1 R 4 R W t J c U w 3 d z B j Z U J B Q W 8 w T H A y W l J V U k V S R V J W W T F o R l Z G V m h F T E l I K z d y M E J S T F V T S D B E a l p t S n l J a T U v T z h 2 U T J 3 U U p 2 d D R r c U l p S W l J c U N v T X E 0 a X E 0 Z G J U O G E y Q X V p T U h u V k F K R V J I Z E M 2 R l F C R z k 1 S U x j Q k V o R V J F Z F Z 4 R E t 1 S X F p R U 9 q N E R J U D l D a E 9 i b y 9 q O E 9 x M H p x c E l p S W l x a W x 2 d D J E a 2 N 4 c 2 d F U k V S V V o z R 3 N J c k l E b T c 5 S G 5 W c 2 d 0 R U k z Z E Z Z N X h S R F J F U T E x c 1 N 0 S 2 Z L M U d h N H V n N G l J a U l p c X d M Q 0 t 5 Q T V 1 d l F j N F B L Z D R 6 M 1 l u V k V K R V J Q Z k N W e E d D W W 1 N U j l D Y U 5 x M H N o S W l J a W 9 r b 3 d y Q 0 t 5 Z z d D S k h 5 U 1 J i U j J h W T B x L 0 F l T 2 x D M D Z x a U l p S W F z S l g y U n d B a 0 t P N T d 1 S k t p S W l J a U t n e U R L d U k 3 T 1 R X N 3 p H S D V 4 V H Y z Z U d F U 2 9 p S X F L Y j h G Q 0 V B Z 0 5 6 a U d 5 N n V o S W l J a U l n c X c 3 Q 0 t 5 R T V 1 U G Z w Q 0 l I Z H p h S T d 1 a n l P d 3 F s V k 9 x b 2 l J a U J 6 b D Q 5 W V V B Z 2 h 4 a T J F V k V S R V J V W j N G c 0 l y S V h o S 0 o 0 N n V y T E J h d X J p S W l x a 0 9 F Q W h G O E Z j M l F v K 1 k y U U N J a U l x S z Z p b U V W a 1 F N V W p 3 N X h l R T d 4 d m g y Q T F l S 0 V h b 2 l J c U N Z Q z N W c 2 l X N T N p N m p L S W l J a U l x Q k l N c T R n Y 0 l B b 0 1 o c l I 5 d E V O e k x J V U Y w U D k 1 d 2 t r V k V S R 1 J v d 0 x j V z Z K Q W x 3 M k R X Z X Z x V W 9 p S W l J a W 9 B Z 3 l y a U J 5 a 0 d E a l k 0 V G 5 G Z T M 5 M 1 F p V k V S R l F U Z 1 I 0 d E F R Q l p x c 3 N 1 c m 9 T S W l J a U l L c 0 t 3 a X N o Q n N n Z T d R K 2 p s N 2 R B Y 3 c 0 V 3 p N R 2 R u T 3 F r a U l p S n l S T E I 3 S k F B Z 2 s y R V Z F U k V S V V o z R X N J c k l V U U l o R k F O c X N M c H E 5 e l l u R k V O R V J J N 3 l s U H Z C V S t h S D l N S W t W N W R D U k V S R V J C V m d X R V Z V Q T I 0 R E J n R U N n V U 5 6 a W 1 Q M 3 d L c l h P N m t p S W l K e V J I T 3 Y 5 a 2 d 2 W W x o R l J F U k V W Q m N 4 c k N L c U F h R 1 h E M l F Q O W 5 C c 2 t z R U E z W k g 5 e m l t S W l J Z 2 N F d U x W S G 5 u Y U R C U W J D M T F k Q 2 h F U k V S S G R o V 0 V W V V E z V n F O S D Z I a l p h S n l L c U M x c j Z k Z 0 V B c E 9 T Z W R I R W x S R V J F U k h R M 2 h s V k V O U 1 J 0 S H c x U l F M Q k R j M H p w T j J D O G V O N U p G U k V S a 2 I w Q 2 x P R l F T T H l S a 2 5 2 S z F h V V F F U k V S M F Y w W V Z o S G R B O F d q T l Z o Z H R Y Z U h F e W 9 o S W l K S F J m c D F 4 M l d 1 c k N J a U l p S 3 F j e G h X R W Q w R H Q z N l B B V 0 t 4 U T N O M E o 0 L 0 N V c G p 2 c E l x S W l N a G V y W H k 3 b 3 R o W W d H e j F G V m V Y U W t S R V J F U j N Z R m h G Z E E 4 R W J n c T R Q Z H p Q c 1 V r V 0 M 3 U U h Z c H h U R U J F U j J T M m l 5 V U 1 B d 0 s y Q V J F U k V S S F V N d 3 l x a W U r U l d r M G J y K z N Z Q 1 Z v c 1 R x a U V p S W 5 2 S k p l N W 8 0 Z D B K a V R t S F h G M E t F U k V S R W Q y Q l l S W F J Q W k s w Y k E x e F d D d U g 1 b G d L Q z Z B L 2 R k e E p G U k V S a 2 I w N k J U K 0 d 0 T U l M e U 5 k b X V M b 1 V J a U l p S X J x T l l S V l J M V k F N S E 9 M d 0 h E W m F K e U p 5 d l E 0 Q m o w Q W 9 F Q 0 U r a z l 1 e m l Z a U l p T 2 9 L a G x W R X R j Q 3 R a e j h J N U c 0 T 3 p U R W t u b 1 U 1 T z l O S k Z S R V J r V D J r W W p l M D h l K 0 Z 1 S X h k c m k 2 R m l J a U l p R z V q V 0 V W V U d 5 U V N 1 U F Y 3 M U 9 G c G 1 1 M m J u R k F N R V J F N W 9 s U F F v M U R w Y i t G e T d n b F h s M E p F U k V S R V l G a E Z W R 3 N V a n o 4 R k N B U U 9 6 Z E V l M m c 5 T G Z w N l R L a U l p S W 5 1 M D l 1 M E J M M 2 t B R G w v N z J k V 2 x F Q k V S R V J F W V Z o S F Z H c E Y v S U 9 R U D l Y S n N r c 1 V D e l R h d X J p S W l j a V d o V U l R K 1 l h T 1 F X b k F X N l V W S n J p N k h p S W l J c U 5 G a l d F V l V p N V J E U n p n O H A v a E F E Q 3 h G a F U 2 b 2 h v a U k 3 U F Z B O E d D N F M 1 d m c w T l V m W F Y w S 0 V S R V J V Y V B I c 0 l x b 0 Z v b E R 3 a U R 0 M E 5 t e F N X W V R O R H Q r Y z A 1 Q l J F U m t G N k Z R a E w 3 a G 8 z R H g x a k Z j e T Q 5 M 2 F T M X B h V 2 0 0 Z W Z P b X c v T l d y M T Z O c F V 1 W F Z u c G Z x O V Z p M G F K R k 9 I d j I 3 T D J V V n l k Z H V u U 3 B S d C t 6 a E l R R V R K c z J E U V V G Q m V Y d U h U N T h H T y s r K 3 k 0 T U J n T U F Z T n U y Y m Z q a 2 s w L 3 V 1 V l l p S W l L c U h z T X F v b H F t L 0 5 0 d 2 g r Y 1 U 3 L 2 t k V m 8 z Y U N k V V F F W k c 5 S G 1 6 N k Z Q d 1 V M Z k R m Q z U v Q 1 p E R z R w Q W F O U m 9 Q S m t 5 Z G o 3 d H k 1 T U p 2 T k R z M U 5 T M H Z E O W V 2 W E s 3 M X Z N c G x 3 N H N R S m Z Q c n B w O U R y O V h Z O V U 2 M V d J e T R 1 R G h z M m J N Q 3 F W Y X N j c X F j N l p y T V p X c T I y M m w 4 N m 5 j N D J 4 M n E x W X Q y N m R i a D A 2 V k t a W j c z N z d y d F l 0 b X l a N 2 J W Z X I 4 Y 2 J i N 3 l C c l Z 1 M 3 d t c T F W b H B E W V d F a H p w O C 9 E N l B S V 0 8 3 Z X p a c z N F U m N Y W i 9 2 N 2 N P U E d E U 1 F r S k Z U N n J J S 0 N B a 3 l m U G g w W E x s d 2 9 j L z J 6 e n o 3 R F Y x O T l a W H V k a 0 p D Q W t 5 Z F B s d n N W R n h k W D Z i T 0 p p S W d h R z d H c k N 5 Q n F h S 1 R 0 T 2 t J Y 0 h n S F Q x V 1 Q 3 S n h r T j B N U n N o Z n V 3 R j U x W E d C R V J W V W t v R k 9 H N U R o O W c 1 U j h U R V h 0 M U x R Y T J H d S t V O T d G W U x E Q 1 p U Q l h l a z B n a 2 V Q N z U 1 L 0 h M T D c 4 Z 0 t T a 0 p y V n U z c n Z R N V V x b l V v Z m Y x O F B E Q S t Q S G p z V 2 p S S X V 6 Z n Z 4 K 0 R C d z h 1 T j J i T G x p M j R j d V V L T W p J e W t K N m V q b H U z Y m d F Q W x F b 2 x J a U l p b 0 5 Q c E l K Z k w 3 W H E v b 3 F J a W p C a F I 4 Z m I 0 d 0 1 C Q W p C Z 3 h v c 3 F W W U t X Y U 4 y K 0 8 3 N z c 3 R G d B U U Z 4 Z U h O V 3 Z X U U t s V U l q S X l F Z 0 N R b j U 4 U G p V Y U R p S W d J M n h 5 a F V J a X d z R E F z V z d Z T V I 0 N G N 3 Z H R 2 d n c x L 2 Y z K z c 2 c T R w b z l H S U 0 y Z k 9 v S 2 l v c U 1 6 M X J L d 3 N L S l Z L M i t 2 N T g r Y 2 p O e m U z M 0 h 5 b F V v a 3 R X N 1 k 0 d F V Z a U l x T D Z n b U V W a 1 J P N C 8 r M D V G Q 3 h i N E 5 D Y z R 0 M 2 J v U n p 5 T E F S e U 5 5 Z F Z S V V J F M V F u e W l F R F B G c y 9 q O E x Y M U N Q W H F p T l o r M 1 d 2 O V B U W n Y z b 3 l W S z F k V 0 8 y N 2 F 0 R 2 x W M 3 Y v c H A 1 K 3 F E R 0 M y Y k 5 t Q 2 x K U 1 V N d G V z V m l z O F B U M X g v d n o 1 L z J m d n p z T m p P d D g z Z 0 4 r e l p q S 1 R Q U k l o a U Z n a W l t b 3 R w U z N W b 2 h S R n E 2 M D F 0 c U s y V 2 1 1 c F J t d X R w W V R h a X k 5 V l N y V V V s V k p M N 1 p J c X F W M W p U U 1 N F U 0 V U V z J T Y 3 p 2 e i 9 5 e X p S a k p y S 1 l r V V R 1 e j N X N W F z N D U 3 M 3 V l U 2 F V M W Q 5 N z N P V l l y Z 0 5 x M G F Z U G J 0 M i 9 q e n A w N 3 F G U 3 B F Z 3 d H Q T l S c U 5 i N z c 3 a n Y 0 K 2 Z t W n I x d S 9 m a j E y N 3 N 4 L y s 3 c E 1 K c 0 8 y Y m R 2 Z z d P e U 1 p U k 1 u Q W d B d V h i c U V 2 W H Y z W X R 5 N G N a Q k t w W E I y Z G t i M T Z 0 V X h l Z k p r c k Y 2 O U d n R U J B W G p u b l h m T W N 4 d z V j Z 1 F Y T D E 3 R W 1 E R m p M S U t l d l h 2 M 1 F p Y V Q 0 Z T I z M 3 p Z Z n k z M l B l W U 0 5 a V V T Q 2 N l U E d v V j Y 5 Z W x p e V p B b k d q a D J M R F J z M l F D S 1 I 1 R n Y z M D d o O C t U S m l Z b U x N N z F X d F Z w d l B w Y W F t U X E x V z Q 4 a V J J M m p j d U R F Q V l P V E l r V 2 p i d H E z N W 1 o M D d k b U R I a m g w T 3 F Z M k l p S 2 d z W W x o R j V B Q k 9 U V j Z G e U 0 4 Z j J Z a 0 p o U j V q V W l t a E 9 y Z 0 h p c z V G M z B a S V J F V D I w N 3 J H e D B q S X V J c G Z M a z N I e D Q y W G 9 w S m I v c X V i b n N h a 1 N a T W d G b H Y v V m V 6 N D h l T T R l Z k l r d n Z q a U M 1 d m p M b D Y 4 a U 4 5 L y 9 4 M E F j T y 9 l U F Z 5 N 2 R n M E E 4 U E R o U T Z o V U t o d z V j Z 1 F T a V F T W E w x O U d W R l F V Z 0 p 5 U V N x V l N R U 1 F T U V N h V D R l V E p r M W J 6 M X E x Y j F 5 S W c r L z c 3 N 3 h F Z k g y O F J W Q U U 1 S z R p M F d p M k d E Q m x p T l V k R V J J U T V Q S k p J S k 9 a Q T V 1 c l Z x L 0 Q z O T B m S G p o M H R y d m Y z O T h m R 2 p S d F J 1 W E p s a S 9 E b T F x M W J p S T Z P d G p p V 2 t a R 0 J 5 T W h J d l A z M j J 4 W U J W d T c 3 e j d 1 e U t s Z T d k d T F R c z J a T l p H W m 1 X Z 1 J W a 1 p H U n V I Y n R H d U x q N H d F Q X Y v e n l D K 1 J 5 T 1 Y 1 L y 9 Y V 2 N P b l V L Q U J B Z E h X M D F u M W F y e G N h T k c 4 M n Z S U 0 l S K 3 Z U c G c 5 O S 8 v O T M 4 T m Q y N W N 5 Z E V J c E g 1 b X R 5 Z V Y 0 c 1 d M Y 0 x D a F F z Q j V L e U t j M 0 Z 4 T V Y 5 V D F G V n l S R V J F e n p 1 R 1 Z V U 0 9 J Q k J B M G Z F O V p L e G Z V Y V J o e W 4 y L 1 F k R y t D O E M v d E J J U m x S a W h V S V J l R F d m a i s 2 a X g y S F I r R W o 1 c C t o M D h u Q 3 Z h L 1 Q 2 d F d y V 3 l H V k x j d V h N S E o w K 2 V 4 R n R 2 d l d W e m 5 F N m 5 N N G R W N T g 2 Z E 0 y K 2 x N e H F O Q U l C N T g r Y k J 6 Y z B O M j d a d E 0 0 L z U 2 Y W V m c 0 g 3 O W V z e W V Q U n R O b W p R Q m t O U E R 5 b V F 5 R l d 1 M W t V Q W d z T G 5 G T H p F e D B X b z F G N U R U c D Z s a H c 0 W k Z 2 a z l l d D I v Z m h s N n Z 4 O E d E Q j N I N D h H S H o 4 Z H d 3 Y U 5 D Z 1 F Z V 2 E 1 L z M z M z R l V G t 4 T k 9 u V G 9 G c F Z J S k F E a D c 5 a X p F W W p I O C 9 Q e k 1 Y e m R i V 3 p W M U 9 w M 0 Y x M V V p a 2 F C U G 5 6 N z Q v U F B Q a 1 p 5 Y 2 p O N j l l K 0 9 y c j c 1 Q z g r Y k 5 6 Z G R N b W p R S k N v V U M w N l p O S y 9 x Y k p p S W l L c W N Z V m h F N W l I T 0 w x c 2 p h L 2 l P T U d l b U Z I b V B L e k l E c X l I N 0 k y M 2 Q y W U d W R V J G U V F x Y 2 d a Z l J 0 O W c v K 2 R H W W 0 x W j B i Z y 9 Y c V R V Y 3 Y 3 R m J 2 T U h S d 2 N q Q j Q 5 Z X N C Z 0 1 O a H N v c D d i N 0 R 2 d l Z y S z h x b F d y a G g 0 O W V r Q X V s N k 5 U c D A 3 b z F L a 1 R n S n l 3 e H N Q R E E y R m h Z U m J Y e D h i R 1 l 0 T 2 1 U Z W p k d T d j N X F B S 0 F y V n U z W X M r Z V B W a X l a Q W w 4 Z l g y a F V x b n c 5 O T k v b T g v S H h j W E J Z R E R n e U p F a j V t T T F h d F F v O H Z 1 T m o 0 L 0 g 3 Z H U z Y m E 3 R U t n b y 9 Q e j k 4 O H N r b k Z z Z T B X a T E r K 0 9 F S D F L d F h E N i s v L 2 5 x a D V x b F R w d z V l Z l B G R j l P b l R C O G V Q S D h l c 1 d i T X d i O T Q 4 O D V i S z N G N W V P M 2 J z c 0 d p T U R 1 V D A v U 3 B v d T E 1 e W N y S j V 4 U l l B Y U R R Y W k 1 V m d R T T Y y d 2 J 4 e V Y 0 Y 1 J F U k Z S R G 9 a V l J J N G l G a 1 B l N F Q x a y 9 m e E R r W V l w O S t 5 Q X Z F M E h 3 T W J X R U N J a W V u Y m t F b m N N Y W J v U z R k R m g y S H g r Q 2 h y N 2 Q 4 S 3 I x V D Z D d D d 6 c V U 4 M 2 J v R U V E T k d q U U F H U E h q c 1 d W S z F m e X Z h N U x s e T Q y a j Q 4 Y 0 9 S S 0 R C M X M y Z j A 5 T V R F U j h m R H c 4 U E R 3 c 2 p p d V Z T c 3 l Z T V F Q Q n d j S G 8 z N y s v K 2 Z q T m 1 6 Z X h a Y 3 N X d E d q U k F y N i t 2 Z 0 N B U j Q 4 Z V l k R 2 l S Z V p y Y 3 A v Q 2 w v Z F l T R W h J S W Q v b G Z 3 N G V Q Q W l o V U F p M V d v M k l p Q W d B d 0 N 1 d n Z H S 3 h v a 3 N n R U J R N G o 2 K 3 Z y O V Z x c n V Q S G p 3 U E l X U z N W c W x X c k l 0 Z m 1 D T G F h e H J k b z B j T G k 5 Z G 1 6 W n k y Z W F K a W V Y d m d m Y k J F U k V a V U g v R F J N N U V E e U 5 o M m c v T z B Y b U R T M m Z 6 c H V p e k h 0 R W R R b k R z S D V y Z l l P c k l 5 S W l B c k R X Z U t H N 2 k v T 3 d J W D c r M 0 h 3 N W x y O G s 3 Q U h W Z H p x S X N q b l Z i a E l Q Y U d R Z X F L c W V 6 M D R T O X h 1 S E U w L 0 F B Q W d B R W x F U V Z T S 0 5 m K 0 x M N z Z J b m o x N 1 d o e j c 4 O D g v Y 2 Z q d 1 l j e V p N O G Z x K 3 R E U V V K d n p I R H A w e V B 6 N 1 c 3 Z H V v V 2 J O b X N q S 3 l z T E 1 t V E 9 S b U p p S W t K Q V F S R V p H U X F s V V F x b F V Z d W Z P b m Z E d z h N R G 8 w Y V B O N D Z w V X F Z T H c 4 S E F B U U V w S 0 N r S k N R d U R z N 0 d 5 M W t t a j E 2 d F d G Z m 4 4 Y W p R W j c 5 d X l C M F d q R T d O b X p 6 Y 2 Q v L 3 Z s b m V I b D V t V j h Y S n F 5 e T V j a V J J e E F L a F F n S 0 N p b 3 c 4 S k h M N W Z s d W V j e k t 5 c 0 t S S T B m U X Z Y d j N Z d F d S V j J o b 3 F N V U t O b H Z i L z B K Q 1 F 2 R H V 1 K y t h W D I v Z H V o V m J 0 M j U 5 N m 5 z V E V S R T l M e G h X R V R t U V F P W U 0 r Z H V k b 0 F 6 Z l h x U n h 5 d k R 0 Y 0 g 3 e m J V Q W d k R k J s U k V S V U Z B M H J 0 V W Z E U 3 U x e D R m N S t u S X I v R l l k d n J U Z W Z x K 3 Z i R X Q w Y l R D L 1 d 2 S j Z l b m 1 q Y X R L b k Z z Z H p H M 2 8 4 Z k I y e U h P d G 5 a M m R p M 2 J 4 O W N Y V j B S R X h P R E V T T k d Z T m l 3 W V J B S U J E a D M 3 a H d B W V A 3 O C t S Q 0 x 4 W k R M N W N q S X l J Q m N M c 2 V D Q l F 2 Z z R 1 S 0 N R N G N P b 1 d M R m l x a G Z 2 N z U 1 e m w y N 2 R w b D d O c V d t c H N M V D A 3 T l k 3 e T g 4 U E J 5 W m 1 a b m 8 z Y n M z Q m c 0 Y 2 l N d V h M M l B j d U h H N G U v Z X V l W l d X W H E v S E g z L z h n U U 1 I R G x p O E o 2 U F J h R z d J M 3 I x N 2 R 3 d 1 l N T U J p Y n B W S 2 h k T 2 5 U O E 5 v T k t K Z n Y z N E Y x a k o 1 O G 1 T T G h 1 M U F U d U 4 1 S U d l M W 1 s Q W 9 o R U F n T U R k U X Q 5 V 3 p L a k 1 6 R T U w N y 8 3 Z F Z 2 M W V 2 W H V q Z H U 3 Z k Z O V E t a e k t K N W V 0 N W 0 2 M E J P Y j d I a W h u T k V S R V R s Q m N N c U l n Z V R 0 K z h D N W Q 1 Z F F M Y j F Y M 3 J 6 a y 8 w d 0 N a c k l Z N U M 5 Y n J 1 N U x o R V J s W X p j M E V x W H J Z W k t s d 2 F s U G g y Z X p w V 0 t Q V j l T V X B K R l R 5 Z 2 d w O G N V Q U t 2 a n d I L 2 h T b D Z I R H g r R 1 J x T k J n d 1 l O a 0 p X V m h U W n Q y d U R i Y j c v R m h B a 1 R N S G 5 5 W k F R R 0 J x S k N o U W 9 3 R 2 8 z N D R v c 3 Z v T l Z x O G Z Y W F h 5 T W 9 L Q W l Y T G w z Q 2 d n V U x V S z l l U F h P d n E 5 e l Z V R E t a R E Z x d E Z 2 M z c 5 M G V 2 W H I z U X E x Z X Z J c j I z U j Q 4 Z T R j Y 2 Z m N 1 I 1 e n N Q R H c 3 e V Z j Z T N h d F d q U W 9 J R k Z V L 0 x j c C 9 V T k h E Z 1 F B Q k F V R k d R M X g 1 N D l l N k R U N m R D d 1 l V T m N 1 M 1 l O c z J m U H R n c U d B R 0 R m d m 4 z W X Y z O C 8 v U D M 5 e m N l U 2 s 1 U H g 2 N i s v W X U v Z X Z R Q 0 F 0 O T k r R y 8 z N z k 4 Z j k r L 2 Z O V 3 c y a m 8 2 U E 5 U M V B N S l p W S 0 x i W W k x c X R Y e i t w K 0 0 y Z k 9 0 S G 9 h N E d 1 d n Z X W i t i V F F h Y l Q 0 R m t v a U l p U D d E L z F N U 0 9 a a l F 6 U j N P c m R w Q 2 Z Y a G Z r Y 1 p s L 2 Z Z T F p L K z l D Z k N u c j B S R X B Z N V U 1 Q X l w c 3 p N O G 5 p S 2 9 B b k l h Y S t m d E N R W D g x M k Q 5 O G V P Q W R W a W w x V 3 F 4 W W N N R 2 R P e l k w Z H p V d T J Q S G p x a G V 2 V H F D Z z R N a E Z P Y X M w T D E r L 1 R w b X p w e U p y S 3 d z e k o 0 O U c v W H I x M G R T V W h K b X p w d 0 p E d z h Q V E o w N j F U e m 5 6 c D A 3 b 2 R m c j B h W k 5 H e H c v Z m h 4 O S t 2 V E J k O T k 5 a C 9 U M G R B d 2 R P c l R R N y s z U 3 B V c 1 F p O F h 3 O X Z h M k 9 1 Z m k 0 b 0 p 1 M 2 J w Q n E 5 V m k x Y X B W Y U 5 x M E t i c D E 2 M l k r b j V 5 Y 2 p K a V l H S X R q Z W V V K 2 x h O T Y 5 Z X I 0 L 1 B Q U E V S S V N n c F N V R k x S d T N k c m l P c V Z T a W R P b l Q 2 T m h 3 N G F v V z d l d S t m a k t s U 3 N S R 1 J t S k d q V n E 0 T 2 J O b X d n S k N Z R 1 h s e G U 4 d k x 6 T U F k U 0 9 I V H V z d 2 l v b k o 2 Y 0 N W M 0 g x N m R Q S D R s N X I x c X l 4 T 0 s v U m F I R D g r S E h j d m 4 z Y m Z P e n E x Y X R Q b k p P S W l L a T h Z V m h G O U F 3 b 0 9 u V 0 Q r c 2 g r d 0 1 a U H h Q T 1 R u W G d Q M m p P U m N I c W x j R T g z S W l L a X N x Z G x 5 N V l X U V J F Q W J O e T R F W n M y Y l R M M 2 o 4 c X J m W H Z M Z m 9 i N z k r O U h S a 1 l H M 2 5 2 d l B Z d k c z a S s 4 O E F L Q W 5 P M T B 2 L 3 p 5 Q 3 p a d T N J a X F W Y X Z p b T I r K 1 F l W E t s W k d V b E l U U F A v O G N l c j B l Y y t i T U 1 X L 3 p T M G h J d 0 t a T m 0 5 Q 2 x T e G M 0 T 1 R r Q k F E N z Q 0 Q V B v O V h x c 1 c 3 Y 0 9 M N z M w V X F I Z l c 2 d F d y U k F Z R 0 l p W k 0 y Z m 1 l M D F T V W h J Q V d Q U 3 Z L b 3 c v L 3 Z n R H F h b X B H R E p r Q 0 N w V X F J R E 9 u V H R q e l p v M W F O c T B L V n h k W G M z W H J W a X h B a G t a R 1 J n N W N x V E Y r R F p 0 M m 1 E Z 3 d J R z R m Z n M y W n M y Y V Z h U j d G N l J t e l p w b z F L a V I r Y l d i M j M v O X p M S 3 p z N k h W Y W 5 I a n h n M k x z R X F w V k 5 x M U J p S W l v c k t P W V J Y U k 1 5 R H l x U W p a S z Y 5 R D g v Z k p J b z N M M n J X V l l S V V J F Z V d y W H I x N j Z O b X p w O D J l V W x G U l V W a X p a Z z F p W T J Q U n Z u M T d m U H J w c D V E S l p M a D c 5 e T R t V D U 2 T X p N e E 1 6 S j g v S D d W c j F 3 Y V F z M m 9 y T E N 3 T V R r N U 8 2 T k d q Q j N i d D J t V 2 V x M m Z Q b m d n T 0 R z W k x M N z J F Q 3 h j d U Z M c S t h d F d x U G Z I O F A v L z h B d 0 R t R 2 d v a k p T V U Z H e l p z U U 0 y Y U 5 k R 2 1 U U n N B U V A v K y 9 Y S H E x Q 2 x N b X p Z T m M r Z k 9 o W k 9 U R T d a c z J Z S 0 R C d z l p K 1 B E a E N B d 0 1 0 S m d q O S t s O G V R T 2 p 6 T X h N Y z N n R 0 F B O G Z Q c l M 2 d D l G b 3 h L M W J 0 e X l P V m F w V U N S Y 3 Z Y a 1 J L U 2 d v Q T R N c V Z L O U R w Z E 9 i e m F X b H A 1 d F Z V d V Y r U C t m U G 5 X O V R F Q n V 0 R V J F U 1 d H R l l S U F N P S 0 x o O F Z P Y X d 5 M 0 k y S D l u d 1 V u R j V x V X Z E R l J F U l U 1 c H c 0 Y 2 N L a V l U Z n c z e m J B e D Q 4 R E 9 X R k p Y a l Z y M X J R S 1 l v Q 2 N m a 3 V o b 2 F H b 1 h y M D Z G a T l l Y k c 2 Z W Z 1 N 2 N P Y 3 l a T X d k c G F X b W 9 X Y k 1 t L 1 B 6 O H p H T W V Q S G l B U z V j d V l j S 0 V D V G J E c j Z L c 3 F p c X N Z O G V P b 1 h M b H l n V 0 d X b m t 0 W H J 3 W V d W b F p t R F Z y b G 5 t Y m 8 0 d U x D N l p O b T R i U F B 2 c 0 1 F e V p N U V A z N j l i R j k r M 1 o w N 2 R v M T M 2 M k V q N H V N a k 1 U Q 2 h R d W Z l S T F T c W N T d 1 l j T X N q c z J a T X d j c l Z x e E F X b G 9 h W k R L W l J j a V g x N E l G Q z h 4 T j R u M T l m U X R W R X h F U l V Y b k Z z S X J v R 1 J G W H J R N X B 2 W W J R W F N u O F Q 2 U U J J R 3 Z u V H d 5 c m l J a W V V N 1 Z y M T d Z S 3 B T S W p J e E V a R 1 l s U F A v M 1 U 2 d n J j S n V o N T V R W T J l Z F d 0 V 3 h j c l Y 2 N U V Z R 0 F n a E V J a H R G b 3 Q v d m U v L z J I W H J s M E l E Z z d H c D U 5 K 2 l x V k x s M k w 0 O E 9 H W V B u M D Z n b 0 9 E N G V m b m g w O C s r Y 1 J x c T J G K 0 h s O W h C Q U R w N m V r M n I 5 M i t m V H Z D d z h N d H d y Y l R w M C 9 q O H V Y T G h Y c V N Y N j V k d T N i a D c 3 L y 9 4 d n Z 2 d j I v e D l F S U F x R l d y R n N h T U d Z T z V j K 2 Z p N n R X c n F G d T N M b 1 l Q S D E 3 b 3 V a c z J i V 2 9 S V m g w L 2 Z o e T d k K y s y d U V Z d W w x d H R h N n h S b 3 d Z M m J k b 0 V B R W h N V E 1 R d n Y v e U N J V U 9 H U U N h V F l k T 2 1 U V 2 p j d U x H N U Q 5 Y j Y 5 Z X R S d F d w V k t C U 0 t R d G R G U k V S V U h q R 3 N J b n F H W E x 2 M 1 E 4 c T B 6 N G 8 w e G h C N 2 s 2 d X J p S W l l U T B P S E R v V l V L a 1 h O b W p V d G p q O T Q 4 Q U N S a 1 p F M l F 5 T n Z i K z l D c j B L c V d i T W 1 U Q 1 l U V H B 3 N G d m W H I x e U 1 o S V F F O W U v Y k V n Q U V E S U J L S l V L d F d M V X l a T W d Y a n g 0 L 0 g r U E h q M G J a d F c 0 c 2 4 z V D J K M F d p M F d t R 1 V T e W F U V 1 I x N y t l V 1 h M W j Z J Q i t R M E 9 m Z n k 4 a X I w U F k 4 Y 0 9 Z S 1 Z L M W N p S 0 N n S V E 0 W U 1 z V G d Y S F I y T j N i d D M 0 L 0 R o d y 9 E e T h r S 0 5 H a l V R R l J X R k F R T U d v R W V Q S G 1 q Z n Z q M G t F b 2 5 W b k 5 u W j J l Y m Y 1 e l p Z e j J V c m p C T 0 p S R 2 p Z c 0 t I T i t w S 1 R r e k Z 4 N G t R W W p V W j A 3 O T R k R W 9 r R W F X b H B H R D k r U E h y M j d J b W V Q W H Z p d 0 l F R G F O V 3 F s Z F h Z e D F m T U V S R V J s W G N N c T R p Z U l Y R m d M V G c x Z W d Y Y X M 2 Z U x O Q z V 6 e X p v N H Z k Z 0 l z U E h U Y 3 l J a U t w d n l Q a k d 1 c 0 p v M E t m d 1 B M b z R k T z R h T k d 6 Y 2 l Q a j R l d 2 N I Q k N B c 0 x R N E 1 H R G N 6 b i 9 m M z l z V 1 R K R W t 5 W k 1 n W H o 1 O C t I c z d N e l h u K z l j S D B T a F V J a F Z x N W N h W F g 4 c D U 5 K 3 d 0 O S 8 v M j F 4 c k Z L b F N u a j U 1 W m Z S c 1 d O S E F E b F A 4 d n Y 4 O D g r U m t K Q 0 F y N z c 2 e W 1 h N D l i a T B 0 R F F z V 0 x B Q W Z u N S t t R G x 6 S m t R a U V m N z k 5 M S t j T 2 5 V S 3 g 0 O G Z S M E p D Q W x 4 Z F h S R V N F b 0 l Q U H Z n Q W N y a 2 N G e T l l e E 9 y V n E 3 R m t 5 U k t z W G J z V 0 R S c z J S S 0 5 H a m R D O G V Y U D g 4 O D g v U 0 V 4 T U 5 O Z j Z 0 Q 3 V k W W 1 K a U V C b 2 F D c k Z Z a k x D d 0 1 Q U D J 5 d E d q U j Z O T 2 5 U b z R j K 1 l N d G 1 6 W m d w U 1 V G U E 5 L d W x P b l R p R T V P U m x D b 1 J D S E R o M k N q N C 9 Q V T l W Q V J F V D B Q R 0 Z Z U m Z T T X V m W V l B T z I 1 T T B W K 0 1 x R D Y 2 S D Q 0 d C s 3 Z 3 d N c U l p T 2 g 1 b 2 x L c E l C Y U x N V 1 B H R E t 0 V l R i a z h Q V D B S R m h h R 1 h i d D I 0 Z F Z Y W H k z U y 9 J K 3 Z D Q U 1 B Z D N k M 3 E y T 1 B Q M j F Q c V Z S Q 3 E 5 W G l r M D g r U W N 1 V 0 x R d D F M d z h Q R H d 3 Z E 9 o V E 5 t a l d E d D d j M 3 B r M m J o c 2 p J U 0 F B N V d 5 b k h q a D J M T m 0 z Y V d B U m Z M N z c 0 S X B Z d l g 0 N k l p Q W p z M 3 I w Y m Y v M z F G O D Z k T z R j R 0 R S c m d 4 b z B i M k x O b k R 4 U U t C Z n I x N n d l N V h G N l V 0 M j V s M m J K b G N I Z D N 4 O W R m Z n c x d m I y K 0 x j K z N i d D B m T G x p M F J F a E t D Z D k 1 N U I x V 3 F W Q U V B W E x 0 M k R a c z N i N G J K W k V L R k N o V X d k d X p Z c D Z x Q m l J a m 9 l U 0 l 3 b V l y d 2 l a b U k 3 Q 0 p q N 1 Z L b 1 R 4 d 3 E w a G l o b X p z c W h L M k J 3 S 2 5 n b j B B V E V S R 1 Z a Z 2 F E Q V d K e D h Y O W 1 t c G F X a G o x N z l x Q m x 5 N W F G M 2 h h W m t K Q 0 E x T l J V Y z Y 4 c m s 4 a 0 V n V U J R N 0 J y e X l z a k l n R m d z Z m 1 M b 0 Z S c 2 J D M T l m W D Z 0 V l h Q Y X N n N G l J N k h u Q n N J c W 9 C Q m d m U F V U e V o 1 O E F l W H B s R k l h a X k w Z H c r V E R F U V Z V U k V S R V J F U k V S b F R 3 M n d D R X F B V U t 2 Q 3 B D M 2 U 3 Z k k 0 N V I v N 0 l J e E 5 j V U J G U k V S R V J F U k V S R 1 Z E Z 3 l y a U V x S V M 5 Y 2 V F R G d Y c 1 V l R 1 h v L 0 1 i V D g 2 c G l B a U l p S W l J a U t p V W 9 C a E Z W R U p F Y 2 d W V U h U c V Z 1 U n h t c E 9 I W W J n Y j U 0 Q 0 t p S W l J a U l p S W l F b 2 V 3 e X F p R X F U b z B C V k N O K 3 N u S n h V a 2 M 5 T m F C M V J E U k V S R V J F U k V W U E l Z V m h H V k p J a 1 V M d D E 2 R j N t W U x 2 b 1 N 0 T 2 V q S E Z B U U V S R V J F U k V S V W N s a V d F V l V 3 c H p m Y k F l U m o y K 1 J 4 M l Z 1 V 1 F j W W p R N m 9 p S W l J a U l p S W l L a m t N S 3 d p S 2 1 s Q 0 l W e D Z E Q 2 p 5 c 0 9 6 R W U x Q W Y z Z S t B Z 2 9 p S W l J a U l p S W h L R H N N c W 9 s S k E 5 c 3 J y R U F m V 0 t 2 S z R y Q j A v d 2 F U V k 9 L Q W l J a U l p S W l J a W 9 w T E J z S X F v b E h E c k 0 2 a k l Z N H d a N l Z D R 2 I z Z E F O V V J F U k V S R V J F U W x n M k V W V V N r a E N Y b 0 I w b m 9 O a X p 4 T y t j Y 3 V H R k 5 U S E Z B U k V S R V J F U k V S M G J Q S H N J c W 9 G S E h 0 W G Z U V l Z k R H J r Y m 5 0 U i 9 z W F E w U k V S R V J F U k Z R Q 0 d G W V J s U 0 x p c W d H U U 5 X d F I 1 S E d h a z R k a H V C d m 5 n S X F J a U l p S W l J a U l u a T J H V l V T b G p H d l B B W U J Z W E 9 S e E d l d F h P c U F h S W l J a U l p S W l v b W V M W V J W U k t T U D A 5 b 0 d p N C 9 0 R k h x Z S 9 l U l d h R T R j Z F V C R V J F U k V S R V J I U n M 4 T 3 d p c W d V V W 5 U K 0 N F S j N 6 e U t Q e S 9 o c F B V d 3 F w U U 1 x S W l J a U l p S W l J b m 8 y R 0 Z Z U m x V S U N K e W U 0 O X Y 2 N H l P T k 1 X W m 5 J M 0 x y Q k F S V V J F U k V S R V J F U l B S c 0 1 x N G h L S 2 R t c m I w Q l N N N m p J N D l S S E Q 4 Q V F l O U 1 C R l J F U k V S R V J F U k U 1 S H N N c W 9 s T E 1 i Y 0 R 3 W W 8 x T F g 3 c 1 V N Q n J 0 W E E w U k V S R V J F U k d S N H p H c 0 l p c k Z 4 Q U U x N F B 4 V y t 5 S 1 B N O X l O Z y t w Q X V B T X F J a U l p S W l J a U l u S X N o b F Z F c F p 4 c j k z N F F 5 S n l M U E M 1 c n g w O H d w c W M 2 b 0 N J a U l p S W l J a U l p e D J G W V J W V E t D U l F 1 Y 1 B r d 3 B N a m p U Q m 8 x T W p h d W N V Q k Z S R V J F U k V S R V J J N 0 R z S X F v R E p D M z d R a F I 1 Y X B G S H F j O U V 3 b m R 2 N W N j V U J F U k V S R V J F U k d S W X p D c 0 l p b 0 x o R U s 0 R C 8 2 M F d F U F Q x e T Z C U 2 F 1 e G M w R k V S R V J F U k V S R W p z R 3 d p c W l N a 0 5 R S 0 x s Y X p k V 0 5 L T W p J M 3 I z T k F S V V J F U k V S R V J F V D J 4 N 0 N L c U F 4 e D d U V V F R b m V Q S W 8 5 V E h 6 M E E z Y j h Y S F Z B U k V S R V J F U k V S a 1 g w e H J D S X F R d 1 F 5 W j d q M U g x Y X N z Z W 5 m T F l a S n J i S n p S V V J F U k V S R V J F V D J 4 Y k N L c U l 4 e G F 2 S X F u Q n E 5 V X V S e H h y U k h 5 U H h 4 c l F N c U l p S W l J a U l p S X J J Z m h s V k V a W k R i d 0 J F U U 9 N b U t Q R T U 5 N G p C M E Y v N X h R R V Z F U k V S R V J F U k U 5 c 0 d 3 a X F n T U V y c D d 3 c V Z I L z J L T l R W K z d o T n N C a V l p S W l J a U l x T l J p V 0 V W V V J z b m J k S U N r V n A w a W p 6 T m 1 w Q 0 5 q d 3 l v S F Z F U k V S R V J F U k V U M D l C a F d F W l Z W Q W d I Y 2 g 0 d 0 J o R V g v T n R i O G R S e m F D M U V P S 0 l x S W l J a U l p S W p v N l R D c 0 l p c k R S S l g 4 b 2 V q e V V i S E d w c T l h Q k d O N n F w M H J J a U l p S W l J a U l u b z Z E S 3 V J e W p p W H J q M G d y a H B R N U h F b W x S S n B 5 K 1 l E S n F N R H F p S W l J a U l p S W l J c U h v W l Z S R 1 d k U 0 F T U G t a T U F r Y m p J U S 9 Y W G 8 2 S G M 5 W X N E a W l J a U l p S W l J a U l x S G 9 a V l J N O E J V Z V V x Y 0 8 z Z X Q x a G p z M 1 p 0 a G Y 3 N n Y z Y X V p S W l J a U l p S W l L a D R H R l l S U F N m a z c z U 0 Z w R l p 3 M F F l Y V R F a G J O a D h t b G R M K 1 J S R V J F U k V S R V J F V k V j T X F v d W V G U U F D U G t S T W d r R G t Y Z W F n e F B R M X B x O E l j V U J R U k V S R V J F U k Z S M F R D c 0 l u c U 9 D T D E 5 N E 5 a L 2 F M S E c 2 a T c 4 Q T l X K z M r e G N F U k V S R V J F U k V W S F J N S 3 d p Z X M 3 S V h u O E x U b z F l S 2 R i W X p K O D N 3 a E F Y W S t l S 2 l J a U l p S W l J a U F x U F l S W F J j O G g 5 e U J n S V h O M k t Q a k R i Z 0 x R b G M y S F N x T z F m R k J F U k V S R V J F V k V o T U t 3 a W V n N E p G Q z d 3 R 0 R h d V d H T 3 p I e V l o Z m Z X M 2 R x N k l p S W l J a U l p S X F I Q V l W a E U 5 c D Z R T k d z R z V k W W R p a m R Y K 2 N 3 c n F Z d 2 Z 0 W E J F U k V S R V J F U k Z S d 1 J o V 0 V U M 0 g z U H A 4 R E Z I b H F z V W F t N 0 Z 4 T m J J V D c 5 b T V J a U l p S W l J a U l x S W 5 Z M W h G O U R 5 V F N P R T V M a F F D b V h Q U n g r c j F T R n N 5 Q j l E c j d G O F h F U k V S R V J F U l V U N F l W a E U 5 N T B R V k s 4 R z l t U D J y R E F s M 2 t M W n F r W j B y S W l J a U l p S W l J c 2 9 m d 3 l x a W N z Q 3 B V V F B J M j N Z c T F s a H Q x R i 9 J M n Y 2 a m 5 T c 2 l J a U l p S W l J a X N v M W h G V k U 1 N G R y b l k 0 Z 0 R h e F Z y c k h M M 0 5 t a i t P b W J u a W 9 p S W l J a U l p S W l z T W F 3 a U t p O U V Z b m l P L 1 F J Q 3 V h S l l 3 O V B Y T E l I K z Z t V T d G M F Z F U k V S R V J F U m t p V 0 V W V V R r a T l Q U 0 d 4 N G d K e F J 1 Y 2 5 Z M 1 V S Y k 9 S Z m U r T 2 Z Z c 2 l J a U l p S W l J a X l v T m h G V k U 1 S T M y e E V S V H Z m b E N z c 1 N h T k d v L 2 1 U N E 1 w T T h Q T 1 Z S R V J F U k V S R V J I b F l G a E Z W Q T Y 1 Z k J R Q 1 N j M m d Z b z A x c H F i Z z B j S V p n R T V u N T Z x S W l J a U l p S W l J R 0 Z Z U m x V O E N J V H p H V F l Y U X c 2 d F l 3 d z J 4 T j V H M m Z E N W d N d G 0 1 T U N J a U l p S W l J a X J 2 R 0 Z Z U m x W T k N O M 2 Q 0 a n A 4 S 2 l N W E Z H c T g 5 S D R Y T X J S d n N Y Q l V S R V J F U k V S R 1 Z k d 3 l y a U 1 v e G N m V 2 F j Q j h 5 d X R q a l Z Y L 3 N n d n I 0 b j N h c 2 l J a U l p S W l J a U 1 v N 2 h s V k U 1 W n p z M V Z h U W Q z a X Y y T 0 1 6 M X E y Q T d 2 S j V P M V p F U k V S R V J F U k U 1 U m 5 E S 2 l L Q 2 E 4 L y t r T l p y V 0 x 6 Q k p p U F N s c 3 h C O X I w N z l p M k t p S W l J a U l p S X l p V 0 d W V V N V M D N C O T F H U 0 l m U D J L T m R 5 a z F l T F I v R 2 t 3 c H F m Y X V U Q W l J a U l p S W l J c W J 4 a F d F U k V B U U N C W H d I U D h s e E E 0 e V l v M T N w a W F n d F J 2 c G d F N m 5 a M H J J e U l p S W l J a W 9 2 S 0 V Z U l V S b V l r c V Y 0 S E g 2 T W 5 G S G 0 r N E U 0 Z l V a Z l B z V 0 J F U k V S R V J F U k d W T n d 5 c m l N a U N 0 R U V q d U E w Z V Z l e n h 1 Z 3 Y v S U 8 z Y k 9 Z R F J h T W V x a U l p S W l J a U l x T H h n V 0 V W R V Z w e m Z h Q X R G N X c r T F B W N T c 5 b S t r c n d v R F R B e X N p S W p 5 b z F L c E V C O G Z E N k 9 O Y 1 A v U m 8 w Z T R m L z k r c 2 V h O W V m U G 1 V O V d s M V d x T G R I M X l j a k t P S H o 4 T 3 B W T D V W U G N s S W l J a X l z V 3 d p b 2 h z Y 3 Z t b 0 w y U 3 Z 2 b E h z O F p x L 1 R 5 S j l 6 U k x B W k x K a l Z V U k V 6 N C t v c U N n T U d q U U l t W m 1 a V n V m V 3 J W d U h T W k 1 t R l h u T 2 8 w Z V B Z d m p 3 N F l p T W p D e F d U U T h l U E V E L y 9 2 M X g 3 T m l 4 U W 8 r N W Z Q a 3 l a c z J h a G N U R X h D Z G V s N W F X a H F p b 0 t P e m R 1 e G N B Y 1 B y M G F V U k V S R H p 4 V j F 4 Y 1 h M S G V C e E V S R V p W d D R w S X V n S W h L T C 9 k U H h p Q T d O U V g 2 c T F l S 0 5 W N F R j U l F D a V J S d U E w Y 0 F B b 0 d k c X l N a W V u N F p E Q V l J a F V Y N 2 1 X S m l Z a U t X T G w y S 1 d y V n E 0 W l Z Y W G d F Q W p C N D l H c k d 4 c 1 F X T z N i c D F L e F F L Q l h 4 O W Z W R 3 R X a l V z W E x n U W d Z R 0 J x R m F 0 V 3 J I c U I 0 Q U R C d z R n S 2 l v S 1 N V b E p T R X h N U k V w S 0 N n R E E x Z F V W c l Z x M X d y e D U 4 N k J V S 2 l F U 2 l X e U 8 x K 3 Y x N k 5 H a k J 3 W V B I b H p z R 2 9 p S W l L a H N Z b G h G U l B r V G l l R T V i a X B T d m h x U D d B Z k Y y N D Z p U G 5 v Q U F P R D I 4 V W g 3 V m t a R T l G e k x 6 c z R 1 V W x p b F V x a 3 d m Z n A w R 0 k x R 2 h J Y U d R a X p P K 1 N 2 Z U 8 r K z h n O V R V M U F M S F M 2 V l N B S U J B S U 1 E R W l S T X h l U E J n e k p z M 0 Q w d V h M a l h Q V l Z S N n Z S N l B I a j F D b F N w V m N P d l d M Y l J 2 M 3 g 3 O S t 2 V 0 R y N i t 2 K 1 p x U F B 2 b 2 8 z e k N x V z d k d X h i b 3 Z F U k V S b F g w T X E 0 a m 9 p U V R P Y 2 5 o T 2 1 v b V V h Z U 5 o e X J M Z X F s S V k 2 c U 1 I S U J C T D R O c n Z F e n R Y U j B S V T l v U 0 h o e U 1 q S X d P M 2 I 5 O E d B R 3 p m d m g w e W 1 R e X R X c l Z D U k V R R U R B W U R i d C s r a m F 5 c 0 x H e m V 2 T m x x Z l B m d T N T R 1 J T T X l 2 T l J v T l F r T k R F U n N i a T V r e l o 2 S k t s U 3 J t Y 3 g w N 2 R p e H l m V D Q r U G h n O G V E Q 1 d M b D J L Z i 8 3 N U I 2 N n V y c m g 2 O V d x K z E r Z j J 5 R H A w N k J B d V h M Z 0 F B S 2 h m d n o 0 N m R l c U V U c D A 2 Q W N q W j h s a X B V a V d M b 0 l x S W l J Z 2 9 Q d 3 l y a U t o Q U l o O W Z l R T J j a n B U W l V 3 Q z l y b G h 6 c V A 3 Y 0 E 1 U F J D T G Y r U T d r b G t J a k t 0 Y U 5 I a n l J a E l R R T Z Y Y z U v V H c 4 Y 0 9 B Q 0 J R S U E 2 Z G V y Z z U 1 O S 9 o a 2 F q Z 2 N G Z 2 d N b G t z Z 2 l y c 3 J P e l l U U W E w Y T F i T j N O W W x a Y V d o c W x U c C t M Y X R X d V l P S E V p b W p W c m h t U E h q c U Z X c l Z y d z k v Y 3 Z k b z N 2 d n Z z d W F 0 Z X V q Z U R n W V B 6 N D Q 0 L z Q r Z W V m O D c w M k 9 6 c 2 J B U E R i Y j c r W l Y 0 U D E 3 O T h m U V V G Q n h i N C 9 F U k V S b F c 4 T X E 0 a W 9 V T V N C d G V B e G F q T F N G c z B x O W h 6 c X c z O E F l a T N j a G 9 5 e F k y V k V S R 1 Z M V 0 Z n W U F P R D Q 4 Z U 9 Z T l d z V z F x e F p B M 2 Q z Z H d E Q W p o M D d B Q U J U c G t 5 Q l N x W E N r a V Z M e k 9 P M m J k d U d O V 3 Z X V 0 d 3 U G p J e U 1 4 S T B i T n p C K y 9 I a T B h O W N P e W N u S l d M a H d J W m 8 z Y j Q 3 U T B O Q m k x e W d R Q 0 J B Y 0 h B d 0 F D Q W t K U V V o S V N M N 1 h I a m x 5 Q k h Q b X p N S F N w V X R S c z J a T j g v S H o 1 O D l E b z l F Q U F I U T Z I Z T d j d V l O V H A w N E J B R j U r K 1 d V Q X d G O S 8 v W l Z 2 W T N h M V d s M 3 M r b 2 1 J a U t o c 1 k x a E Z S S V h t O U Z J V H V J K 1 l n U F J W W W N W K 3 l w L z Z 4 R 0 V Z b F Z u d 0 d E V V p F U E U v U V V S R X R t Z z B H a m c 3 T z l z O G x 6 Z X N h d G V 1 S F h 4 O W Z k R 2 t T U k 1 B d 1 B M b H k y R X l t V E J r e U J C a 1 p t Y k N h R F F X K 3 A 0 S 2 h R S y 8 v L z Y 3 K 1 h X V k t s W E 0 4 M l p t W n V M O C t m T m 8 y Y k p s b 2 V k Y n V Y S W w 3 d C s v R D Z Q U k N K M U 9 o M l B I a m l F a U l n S k F 6 d E 1 P a V l p S W l Q T E R U N H B F V k N T e T V p M k J i Q V B T M X l 3 c G R t Q 2 x Q W H N h c V F 0 b X d I U D h s O E Q v T i 9 V b E l p T E F h R F J D S 0 J S Q 3 F W V E M w O V B U N H B 6 Z y 8 3 Z F E 1 M z E 2 b m x n c 0 5 n Z E t l L 2 Z 1 U l d S a 0 p E N y s r R 1 A 0 K 3 Z x a V c 3 Z H V 5 T X d z Z k s v Q j l l d l h t M E 1 r c l Z h T E 4 5 N T R 3 e n o z e n A w N 3 N X b l R K c 3 l j T 1 J P d n Z 2 c H F v Z V p i c z J h T n V h N 0 Z p e G N q S k N R R W Z m c j B N W i t m T j I 4 Z V B E d z g 4 d T F q Z G Y z N m R Y a D R l Q l M 2 Z m l J a U l u c C t N S 3 d p b 2 l L V H Z m N F d B Q 0 I 5 O W J m R m 5 r U D M 3 M F U 4 b W h z S 3 o w a 3 p J S E N X M j Z z M E l x S X l K e j Q r S G p k d T N F Q 0 5 H a l V R R m h h R 2 t K Q V F w S 2 F t b 2 1 I R G h o Y l g 1 W V p W d H A 0 U 2 V P U E d E Y X h j d V J K T 1 R r N z Q 4 T U 1 Q Q V F C a n g 0 N D E 5 O F h L S 3 l r c E N k O S 8 v e j N h d E d s a k R x T 0 F u T W J x N G V I a E F J Q 2 h R N G R h a k 9 u Z H V 6 Z W l v c U l 3 Y j k 0 O E x G K y t I R l d y V m k z M C t 6 d D Q 4 Q 0 F B S U N V b E J W R l J V V 2 p T c E F s b X o 1 N k 5 z M m Z Q R m 1 y O H h J a 1 R D e D J R R V J F U j B m T 0 J Z U l V S R l l 2 c z l i Z G c w d X V S c 1 g 1 R n N l Z l E z N 3 F P U j d N L 2 g 5 Z V V y e U Z 3 Y 2 J W a m R V U k U 5 c F d k b k F S a l N o S j A w W m N C Q U x y b 1 N 6 b i 9 2 S G 9 a S G 1 P b X d L b H g 4 M E x Q Z G V m T 0 h W e T h l Q k h I a m g w R E F J d 2 Z Q e D R p a 1 F o V H A w N U Y x Y X B W c 1 h E a F F n Q 0 F 0 N 2 U z e F R o Y k l S V U F Q S G p 3 Q U Z P b l R v V l d x N F Z D b 1 R B M 1 g z L 2 p q V G R z W G 4 v c j F p M T g v L z M z Q 0 F v S 1 F 0 d T J i U X R W c z F n c 3 h 0 U 3 B V e k Y w N k Z C T W 5 6 N G R L M W F z Z 0 V 3 b U s z Q m N Z b U l p Y n R 5 N E F S Y 1 h G e H c 3 Z G d 6 N z l 1 M 0 R O O T k 4 Z z A 2 Z E 9 x R j V j O H V 2 M l p J b F M x Q 2 5 U a D I 4 O D g 0 N 0 Z z Z n o 5 c 0 V p S W l L a T h v R m h G U k V W b S 9 P Y j d X R F M 2 N U c 1 Y V U y e D V 6 R G N p V V B L a k l u d y t t S U 9 o S j V l Z H F 5 T 2 l P a n B H Z U p p b 0 R v U U R 2 V 0 p 3 K 1 p q Q W 1 j N X h B R 0 J F T W 9 W V U x 6 W E U 2 S U t 0 c m V 4 N V d m R W l C R V d Q Y W 1 t V E p t Q z V z M m J R e T Z Y b z B X T E Z 0 a T B h U k 0 y Y n R 5 S X J W d T N 3 c 3 Z M Q y s z Y X R j d T V y N D B u c W Q 2 N W N 3 Z V R K M C t H U n F O Q l l H Q W d r c E t T b n V M Z F B w b X Z y e S 9 H a m g y T E 9 Y U G 0 0 T 3 p a c z N q d H R k Y 0 t I T E 4 3 O T I 0 M G J k b 1 U w Z E h S N k 5 p e E k 4 N m R P N G R w M D Z a a H h Z b 1 Y 1 a W J y d V Z h d V h J b E t s U 2 9 W T 2 t B a k l p S 2 k 1 e G Z E S 2 l K N k t 2 S z N P d 0 Y 2 S F R L M 2 J p a j J I T m t Q N 2 l O b C t t Z n d u R F F U W X Y v Q 2 J 5 M G h J b k l V N 2 R t L 2 9 k c T N H N 3 F y b H l G d 2 x r U G V y a k 9 j V z d h R 0 9 L R E d V O D g 5 Y X R R b 0 J B V U Z J V D Q r S H J O b X p V T G p 4 b z B o b C 8 r M 0 h U c D N C W l d 2 c n k 4 V 0 x G a U F p S W d J a k I 4 L z N o e F c 1 Z m E x Q W 9 C R G h 3 N U J w V k p o L 3 Z 6 N T J M b H p w M F B E S 2 d C b z F h b 1 Z h d G V 1 a m N x V k t 4 Z D Q 3 Y j E 3 O T d C c j F 5 N U 1 u e j R k M G R I U j V 0 V m p h O W V 1 a F p 1 Y m 0 w U H J K Q 0 l p b 3 J L T l l S V V J Q V F Y 1 e C 9 k a D B t c V J 0 Z k 9 u W X M 5 a F R I M k V S O U 1 u d 0 d Q M F p F Z 2 J O T E p q Z F V S R W h X Z F N L W k c 1 K 1 g 5 U W 5 6 Z 0 1 v Y m N Q W F B z T W d u U E x O a E R J R l h h N 1 I r N U t x Z m o 0 Z U p 2 b m p 4 O C 9 q c 0 R B U U t 4 Y 3 V S T H I x c T F E W k d R a 3 h H S X h 4 T 0 t j d j d i c G R E c m 8 5 W H F J e F d K M D Z 0 U U p y N z M y R 2 9 L Q 2 d 1 e F d Y M E V l R D Z w V U t o V U E 2 M j J L M z M z M 0 h T c F Z x b 1 N t V F p 1 Y W o z b D d l K 1 B 6 e n o v S G 1 U T m 5 N S F B t V E l 2 c k 5 S b 0 5 E a H c 0 Z 0 t O S G o 1 c V B W Y W x T Q m F 0 V 3 J i T D N X e U F p S X F K U 2 p t R V Z F Z G 1 G N H Y y Z W d F a U V y T z A v R m 5 z T 2 s x Y U Q x S V V 6 N F R a d 0 J K e m Z i R 2 Z I N m 9 p S U N t W l N L Z k Z v V G l n T T h i R n c 3 V E 1 J O H Z a Z G 5 u a 0 5 m L y 8 5 T j J K a V l 2 R H h 4 e D l E T E J a a j Z O Q 2 g 2 T i s v U D J R e W 1 i b E h s R k t w e E p r e l o 3 Q m l 4 U X B z M 2 J v V l B q N C t 6 N 1 R H V z d k d T R k Z G Z m N F d 6 c 3 p Q R V l q R 0 9 I V H N H b 1 Z C b 1 V Z Z l J h T V N W S z F j d 2 R 1 e F l t O X N Y Y T l h c 2 l Z a 1 R K M W 9 j V z d o d 0 l Z S 0 R n L 0 h 1 d S s r Y W o r V m R j V V p F U k V U b E I 4 T X F J c k l i U l p l U E l G U z R J T 0 9 I N z R v L 2 l j b U V q U F V y W U x o e k c 2 N G h n d 0 d C N 1 l i Q 1 J F V D J s S j J j a E x R b G M 1 Q 2 Q v Q U J 1 U T B i R H V X V 2 J a M T Z E V n F 2 R m 1 q V n J v R k F v M E t Y T G Y w R l p i a 2 p s N n B y e k l J c V V s Q l R F e D h k R E p C S k J v Y k R m a X E 5 Y 0 4 y L 2 V 4 U D M 3 O S t I a T R t T H p 2 R l F x T l Q v a E w 3 Z S t J V U 9 H V 0 Z 3 d k Z B b 3 h h Z E l r T k d 2 V 3 p P W W N Y b D V l V m c z Z 3 Y v M z J X M V N z V 0 R I Z n h 2 Q k V S R V J V Z m p D c 0 l p S z d j b T d U Q V F K b k 9 k S l h M d 1 p N c G 1 M U G 9 6 c T R C N G J F Z S 9 B W U 5 S a 0 N t Y k 1 k S 3 l R a X N t U 0 l p O E d q d V Z N Q m t 3 b G V Y M 3 h 0 b D c 1 V W h X R T B H a T F l c j F 5 N U V 2 S H g 4 U m d 4 W W 9 U T k V N c l B 6 d z l B e n N x b T Y 5 Z X Z G M 3 Z y W D B a R 0 J n R G J U e G V N a V l u Q n B F b V Q 0 T z d 1 a m 4 v L y 9 S Z k x s a T N E M E t G R E l a V k t 6 Z G R V c l Z v V j R l S G h 5 T T d P Q n B D e i t z b l c 2 c W 4 4 Z 2 l v a U l p S 2 l n a k N z S W l L N 2 s 3 M 1 d D Z 0 t a R E d u T H Z 3 R U 1 o b U x Q b z d 0 M E R p b l R K O E p y O G d 3 S V B i M E x I a 0 J F V k F 6 c G E 1 Y y s w N k J x L y 8 3 O V V L d l Z P S H I w S 0 F R Q 0 F l U n l P Y j c v L 2 5 2 c z N i c 1 h U W n M y e F h 2 d n Z X Z H p Y S l V x V m V E a j Q 0 U F Z x M W R E c F Z K a D R N Q 0 J o Y n B m W k d R a 0 R o d z R B T G x j R G 9 s R W d x a W 9 L Q U J B c F V x V k x L N 1 R h c l d Z U E h r e U p C S U p G a T F h a E V 1 W E x t S G h 3 b 1 U 0 Z W Z J a 1 h u L z l k Z m o 3 K z V 1 M y 9 v b E V J d k 0 v a l V Z a m R E c W R 4 Y T h x V m F y a y s 3 V E F R N G N P N G R 0 d n Y 3 V T Z i c X R u R l F C S U p C T H M y T E d q V U 8 r V m l J a U l u Z z h N c T R q S U l a d 2 F O W V B Y N U p s S V h U Z 0 R K c T I y M l B O a z M 3 d U R o M V B I d 2 5 Q V V p F a U M 2 O X V 4 U W l J a V F M V i 9 O d 3 p 4 c 2 Z B W U 0 r V 1 p y Y W l L a k l 4 R V p H U W t S Q 0 l S d W 5 Y c k J y R l l q T V R F U k F R S E I y U H E x S 2 s y V n l r Q k 9 T d W h 4 b 3 d a Z y 9 u e j U 2 T j I 3 Z G 9 X d l o y Z V J D c V Z J a k l 5 R X F i L 1 g r M n F V Q 2 p R c 1 d O S H Z Q T E t L e G J Y T 1 R r N W 9 Y N z k r d W p l d l R 0 O G Z I e l F 1 b l Z y M U s 1 Z E c 3 d D I 3 Y 0 w 1 O C t k e D V N Z 1 J x T l Z x O D R x c U o v b n F x N i 9 5 U F Z l L 2 Z u M n J m b F Z Q W W 1 z R k d C R V J F V D N m Q k N i V F U r e l R J U 0 l x Z 0 N I M k p o N 0 4 v d 2 9 t b G Z M c E p o S U k 0 Z k p o S H l n N m Y y a W Z 3 b 2 l v M 0 1 0 T 1 R r T E t s M k 1 o R G E 0 S G o 3 R 2 h 6 L 1 R l d V g v O X l n M m 1 z c k 9 6 b 2 R G b 0 h I T H J p a k V B Q U N B Q V N V U k J W T k t E c W l n T U J v U D V x W V A 1 T V p s T U 1 C Z 0 0 w T 3 Y x N X V C S 0 p C S k J L Q l J D S k J L W m Y w O U V S R V J V W E F 5 c m l N a m h E Q W w z a 0 R v M 0 Z N Y U 0 5 S 2 V l U y 9 w a U k z a U 1 t R 0 R Y e D h n V F V m b V V P a W N V K 3 J n W W V N O W V B c E d Q Y j B t W F E w U k V S R V Q v a n o v M k l p S 0 h F L 3 R Y a G Z l T U 1 J Z 3 F W M z N x d V h R W H o r S m g 2 R 2 d Z N 3 N U W m 9 U S W l L c S s w L z V 5 Q z d 1 c G x 1 S F R y e G F D S 2 l J a U l x S l R o e W l v a W V t W k 1 H a l h T R m 4 4 T l h m U 2 x w N T l N S W 9 G Y n Y y R n d i d F g y N m V j a W 9 u T G 4 0 Z m d o R U R q T D R m M z F r c E l 1 a F l p S W l J Z 2 V 3 N V Z W U l B U T U N H V E 8 4 S n c 4 R T g 1 d n R u d j Z 5 Z l I 2 W k t 4 Y m h 2 U l Z Z W U J l L y 9 U e k V W R z V Z W W l M U W Z i R E p N a m Y 2 V k x T c F J B U k V S R 1 J E U X l y a U 9 q W k V n c m g 5 d k Z J d V B i N k d N a m 5 p V m R G b 2 Z u c k 9 C N S t P U m F H d U J n N 0 Z F Z E U 1 W U Z 5 Z n p n R X p u T E l H a m N 2 N l Z L S W l J a U l 5 Q W F H V l V S V U l 1 U W R 1 d V k 4 Z l V z c W Z l c T V z d S 9 k U m N x M H o 2 R G N 0 U l V v e E N Q V m l h a j h N c W 1 V M E o 3 O U c w N k 5 t L 0 5 C R F V S R V J F U 2 x G T U 1 x S W l v e F R p O D N o Z m U w Q l J D N n V U L z l a R V l q c 2 5 i O G h K V H B F N U N k Z U 8 v c D V 5 T 2 k 1 N U l 1 K 2 h K T U t p V V U 3 V H V Y Z E N s R V J F U k V s Q S t H V l V S V W 9 z U l Z x O F A 3 N n l X U T F B c T J 5 M 3 l H d U J n O E R C M E 4 x Z j V 3 Z 0 0 r U E l L T E h h U D c 1 R 3 d K b k 9 j U U J O V X E 2 R k N J a U l p T E t C O E 1 x S W l w e F F u Z F B l R T J k Q z N s N 0 9 6 V T c x d X V S d W Z s L 2 V E U W 5 G T W F I U 2 Z h W m s 0 a W V D L 3 F y b H l H d F c 3 K 2 t 5 e U F p S W l L a U p 4 Q 1 l U R n g 2 U U V T b G g v Y n N h Y V N 2 V 2 d p V F Z t d V g r U V J P T X J o O D B C d n l k c D B C S W Z Q N V o w M X o 3 Z 3 k w W n l K Z 2 l J d U Y w T V V W d X V o T E p W M F N P W U E w d U Q 2 T X l p e U l B d 0 l o Y T l Z U 1 R n M G J s M 1 J K T m h u a V l w R H k 1 V G k 0 R F J r T j U 1 W n R T c m 9 j S W l J a U l z b 0 h 3 e W 9 p S 2 5 X e U U r O G h O V 3 d t c 2 g v Y 3 Q 5 d W N v c 3 B W N F Q 1 a 0 5 D U T F n K 3 c y S n o x W n h y c m x N Q m 1 6 S V E x d U F I R k F J Q 1 R W Q W t 1 N k p I S W d m W H d z R E h H e D B G N D V E N k d U R E c 0 R F I 1 U j B T V l p V K z N j a m M v T T Z W Q W h i Q z V H U G I w b V h R M F J F U k V U N V l G a E Z S S 1 d T U 2 F 0 Q i t z b 3 d h T S t k d H V 1 O H p t K z J n M n Z Q Q V h 3 S 2 1 J T 2 x y V m d B Y V o w W E l H L 2 J x Y V J M b 1 J L Z 1 B C Q U 9 m Y 3 d O Z U F 3 Y l g 5 S 2 x X R W o 3 O W 1 0 a 0 p 5 Z k I r K 3 N s S l Y w S 0 V S R V J F V D B C O T h R U V V h a 2 t j S k x C W T F 3 b 1 h Q c 0 1 0 d X Y y U G Z Y U k E w a W V P Q X l h R T R m d E 5 p Z F p 5 b G k z S E p J N j l S a F V s V 0 9 L Z H A w a H F W R W J H U n R X b F h R c E Z n e n h 0 O W x Z b l l p S W l L Z 0 1 Z R m h G U k t X Y X Z I M W 5 l T T h J Z z h p b m 9 0 M 2 1 O R 1 Z t S U g z d E V x U k 0 r d 3 o 2 V z l m d E 5 p O E I y b k 5 u W U R J Y W 9 X a m J z Y V J M b 1 J L b W F O Y 1 p K b z B h b W 9 0 b l M 3 b 1 V B S U J K c F V U M n d 5 U k l B c m d k b F l p S W l L a T B Z M W h G U k t X Z U 9 L Q U d 2 T 2 N z Z z N Q c k R u Y W Q x e E I 3 R T Q 5 b V R F V G E w b m 5 J V H J K Z m Y 2 e n l U S E 1 t Q X R K Z 1 B t b U 5 j a 2 p y d m d q d D Z a T W x Y U V l B b U p 2 N 2 k 5 a z d q W W l J a U t q V V k x a E Z S R 1 d D d 0 1 r S m J n T 0 d 3 W F B D T k F q Z D N P M D Z 0 e m J x T H p 5 Y 1 B C S 1 p Q N j Z G S 1 N 2 V H J u T 1 h O N G E 0 V 0 l p N W N v W C t u e m l n Q m d 4 e E 1 T V m R C Z 0 J B S H h j T E F K R F d i V k R D b F J B U k V S R l J R U m h X R V Z H W k l u M n h F U 3 J N V 3 d H b m w 1 d m F k K 0 x z Y k t n T y 9 J N 2 t 6 e j Z C Y 3 M 4 T 1 F L K 3 o 3 L 3 p s a E Z E a H d x Z i t r W m 1 r Z W c w S W 5 W M U t 1 Z 3 d B Z 0 8 3 c U p Z a X J W a S 9 w T W 9 p S W l J a W 9 F Q m h X R V Z H W k k z Q n h o Y 2 U 0 c V h B Y l B B b 0 N K N W x k N X p h c F Z j a j Y r U W N r V H h v T 1 R l U X h n Q T l N T F J M Z D F j c 2 x Y U U t W T X J x c m w w c T Z C Q U J z c m s 1 R V J F U l V s a k N z S X F J e X k v b U 5 0 c W d 3 Z H h u R W d i W H N Q c m N 4 N V N I U 3 Y x d U V s Q z l H U V J O e E Z E Q W E 3 W D R Q S W 5 w M l R D b 2 x S Q l Y 4 U z d v T U l p S W l J a W 9 F a G x W R V Z L W U p L L 2 p D Z S 9 v Q 3 V Q Y j d C Q U p u d W Q z b k 5 5 V G N R Z n J x e F h n N F l T a F V m K z d s O W t D a U 1 p a T N 1 Y n E w T H B 2 L 0 V 4 R V J F W l V G R E t 1 S X F P d 1 R D Q 0 Z 2 M n d r V n Z s a 0 p X Z k 9 X R H J s R j l z T W t a R z V j a m V S e G c 2 R U 0 z d z Z U U n U y U S t 4 Q 1 I v V 1 U v V E F J Q W l D c F V M T 0 Z L a U l p S W l L Z 3 d H R l l S M F h O R D Z P N E o 5 e E V U N F B u N U x J Z H Q 5 e k Z t c E N O c j J 5 W W t q e D Z J e k k y c m t Y M C 9 3 U 0 g z S V N M N 3 l V N y s v N 0 R L a D l z Q W l Z a U l p T W 9 D a G x W R T l O e V J 2 d k F p S 3 N 4 Z k N j V j d Q U U d 4 M k N I M 0 1 H b l V V U D I 1 R n c 4 b m o w R H F 2 Q y t o a m Z x T G Z h M k l T a W s r Q 1 p D S W l J a W 9 i S E h N c H p n a W 9 w S W 1 r Y 0 N s V 3 k 4 N H Q z Z 1 Q 2 V 3 V Y U V g v d G l z T n V w Z n Y z S W 5 U L 1 h v V F F x d 0 x r Y l R w Q S 9 t W T d D R n p k S E h Z L 0 l p b 2 F r M H J G V l Z W R V J F U k V a U W h Y V m h I U m M w M 2 t X d 2 x l b 1 h Q Z 0 1 X W U t S S l g 4 S F h v d j Q 2 T 0 h 5 T n E y Q 1 V s a k J p S j k 5 V 0 x v Y j E x M z Z Q M k l x S E F N O G J F U V Y 2 d F I w b V V R R V J F U l V T R n h a U l V S b F F 0 T 2 p a d k Q 2 Z V Z Y b 0 Q 2 N k g x a z d m b 0 l 4 S T k x e E 5 6 T V l v S W s 0 Q 2 s z R V V Z a j l x M E w y N m h 1 U X Z k b 0 t J a D g y Z H l a N j F n e H h N U U R Z c j R x S W l J a W 9 M R 0 Z Z U l V U b G g x Q U k 1 O V l k S U h 2 O U x T a j M 3 S V R x a j U w d 2 F i V U 9 2 Y V V o N F E 2 e X R t O U c x d m J O a 0 5 T b 2 5 S T m N O V z h K b 2 J 1 b l E r O U x S R G 1 N S 2 l V Q U 9 P e W h D M F J F U k V S a 2 Z 3 e X J p S 2 p j R V R q S j R O S 3 R G K 1 J 0 T 3 l M c j E 4 M V F I e n Y 0 V E p x a j Y y T n V R Q j l 6 Q T V s Y j F r T W F Y R D h u d U d y N k d n U U t G N G Z m b T Z p O D B r V m Z C Z 0 J J Q X J n T m t J a U l p S 2 l z W U Z o R l J P V 1 c w T T B k Y m d O S F F Q S H V C M U R 1 M 2 d i M X l j T k F k c m J q Y j J 3 e V F S Z D l D Y n J v U z h q W X N B c V M y b l h o O U d J a k 9 M M 1 V o R T h z S 3 l F Y W p R W U N n U U J P V G s 0 R l h u d m h 3 Z 1 h V c U Z F R H J x N n V 6 N k F 5 K z d w N z l 5 N 1 M w d E x n N S t l S E N o V X F B Q U M w V 2 k y R V F p R W t F a 2 t K V i t j W U p w V V N B b W M 1 Q k h K R l N a Z E N S R V J F U k l Y R U J 1 d E V W T z Z K Z k N y Q 2 J k Q 2 4 4 Q W x i Q T N u Y l R z Q 3 o v T k J 1 T k V K L z d R c X l 0 b T F D U 3 V n W U p J O G V p S X o v T F l Q M m R B U k 0 v N z k 5 a V l w T 3 J W Y m o z c j E 3 d U h M b E N r N m V Q S W 5 m Z i 8 v O W l k Z i 8 r d X V 2 N k 5 H a k I 4 T E R 3 N T k 0 M 2 E 1 Z H V 6 Q m h 3 Z 1 R N b X p j U E p w U E p u a V U v R T V z M m J j S z R j Z U 5 3 N U 1 n U k F J R F J h T V N z V 2 J N d 2 Z Q a H d Y T C 8 r Z k Q 0 U V F C O G Z B M 0 Z B W U V t W F F V U k V S R V J G d 0 p W V l J F V C 9 U K 2 h W Q W E 3 O V B v R 2 l h M 2 N v O S s 2 R S t 2 Q W Z E d T l w O V R o a j J p T 2 9 q L z h K O W Z F L 0 F Z R V E 0 b X J W S W E x V E Q 5 S 2 d 1 c E F F M T R m U X p m M l o x b E 1 T a k V Z a k h q N T h D S T F H W S 8 2 b F Z x d W g w V 2 l n V X F t Z 1 Z D c W h W Q 3 J O d j g v T X p E V C 9 5 c 2 p J U U d a b U p 2 U j Z 2 Z F c 4 a l J v M V F 1 W E t s Y T J P N i 9 W N i 9 Q Y m J i M U F x b G F o V n E 5 W V R h M n Z W c W h V M m I 5 N k 0 w N m R Q N C t l Z m Y w Y l B u a j B M Z k Q 5 N z l 1 e k I w c V Z M Q y 8 4 R k t F Q 3 p a c z B 3 Y y t a T X U 4 e W w w K 2 t n b F V v U k Z 4 Z U h V Y U 5 H W W R D Z 1 F l a m V 2 Y n R k N W k 0 d E R Q R z M 0 Z H l p Z F V t W F F V U k V S R V J G d 0 x D S 2 l P Z 3 h R b m N Q d V B Z Y U N K Z k 9 I M E s 1 N 3 p l b 0 R 1 N k J T Y T E 2 O W 9 X W W p E R E V 4 Y 0 F R R n d Q V m d a d 1 Z Q N k t L b F N B T m V n R 1 N P a T l B V 3 F j Z V J C V X J Q Z n U 2 S E 1 4 Z 0 1 H R E F n Q U U y Q T Z m O F N D U V N 1 T G 0 1 d 2 Q z Z E h W V 3 J W b 1 d i b T V 2 V k w y Z G 5 a N X R q R H g w N m h O V F V W R F J 2 M 2 h 4 M T Y 5 W j k 0 b j A 4 U F Q w e F p z d 1 l 6 S m d 4 Q S 9 m d j N 5 O V V i Z F d y V j B m W H J s M m Z l S T F T c W N T Q k F 3 Z F F y V m 8 x T k c 3 Y 3 V N R D U 3 R V V t a y t H c n I 3 N 0 N y N y 8 r a W p W c j F t R H Q y c l Z 3 Y 2 5 J c X N O N n l 3 c V J T d 3 F S U z h r b U F 4 W F R 4 N G t W V X I x N G R i b T V 1 T n M r b n A 2 Z m o 3 T m 1 6 Y U 5 p d 0 l i e T h 2 S j V 4 Z F V S R V J Q U T h Z M W h G U k p R U G d Z c 3 J Y R D R N Z 2 F M a i s x Q W Q z Q V B s L 3 Q w d 1 p X V 1 d h R T N a R C s 1 R C 9 l Q S s x Q 2 N P b V d 1 V V Z L c 0 9 j Y l V h a 0 F R R V F o e F F B K 0 p L V l F D U n F F V H J m Q n B T c V J R O W V 2 U k F h b W 9 x N U h J N U Z B b 0 Y 1 S E s 1 K 2 Z j e W 1 R d z d k K z d F N m R P b k V S Q V F n R G x 6 N X N E W H Q z a G h o T k Z v e E U 4 L y 9 R U 0 J R S U N Q U C 8 3 W W Z M e H Y z N z V J U z B 0 N z R 0 a k R o d y 9 q O E 9 I R E 5 z O E 5 H e l l N b l R w M U F n R F V x M W N Q O W V y V m U r S m N D U W t K T 0 h E Z 0 F P c l V x W U 1 S S T B Z V T h W M D h 2 U T g r K 0 F B Q k F R S D Q v Z m Z m M G J G a n g y Z C t m M G Z S e D h V Q U F N V F Z T c z g y U U t Q U m l K c z N i K 1 o 3 M 3 M v U D c 0 b m 4 4 L 0 x 4 O F V I V n F s V U J B T C 8 4 O G d z U 0 V o S X d i d H c 0 O C 9 t Y k 4 y O W k z c n g 1 b U R G a k J 2 e j k v W k d j b k l 6 Y n Q y L 2 J u S 3 R h d F d x b 1 d M R 2 k r Y l Z T c W N T W F g z N k p 4 b z B i N D Z 1 d n Z y S T U 1 c z Z k T z V n e l p 3 N 2 1 6 S m 5 6 e E x E c X d Z T U h p S S t Q T D l S N 2 V s e l R w a z J M T l k 2 S W l J a k t O b 1 p W U k V R R k V N Z 1 Z V S F R 0 R G t X S D k 2 Q T V m U k x L Z z N 0 Z 2 l D M 2 N o M G x I T T J W b F F 2 Z n Z K Z W o r d l d S e F h C e F F B N U p x Z 1 J B S E J F S m N 0 V H B F M 2 o 0 U S t m c V Z V S l Z G M T c 5 L 2 Y 1 d k h I e n g 0 Z 0 x s e j U r T E t s U 3 R R S 0 J U N D R J T V A 4 Z z J x T G w r K 0 R J V k N n Y 0 R B L 0 l P S 1 A v L z h F L 2 Z 1 M 1 V P N 2 R 1 M H N y c X R V c V J M a 2 N y b k Z 0 W T h l U F F L Q V F x M G d V U 2 h 5 b W 5 u U G 5 q M G J 4 N D R k S y 9 E N l h B Y 1 B I c 1 R C Z 3 d j T G R l M j Z k Z X R R c l Z v M T d O c T F D N U d S a 1 l V Y W t 4 d F U 3 T m 1 6 Q j J m T 2 5 M R j V U V 2 h v c U 1 Y c n Z u M z d v a 0 d E Q m 9 X Y X Y 3 U X B q V T h D V k t s V U d E b H l a T D d u W j g y Y W h T K y 8 v T E p R Y z N Y c D B n V 2 p S b z B D a 0 J N Y z N i c D F 5 K 0 s 4 U n F O Q l h G d 2 N k R G 9 k Q U 9 E T W 1 U T l l 2 S G l 4 e m J t R 0 R 4 K 0 9 i d D I 2 b V Y v d j N i c 1 h L c F V L Z m Z 2 M k x W U X R U e E l S R V l G V n E x W V Z h M n h o d n g r S W l J a m 8 r Y 0 t 3 a W 9 p b 3 N L U l N 5 R n E w a H F 4 R m F 4 a m l Z N k U 2 K 0 R 2 V W t j Y 0 J 2 Y T Z r S z d P U 3 U z M F F K e X l Q Q z k z Y 0 l h c m d D N k d I S j B S Z V B o Q j Z W N E R J e X h z a X J 3 b 1 F 1 c n B C N k 9 Z Q m d V d n B l O H F k e V d U Q 2 d R T U h z R 3 J W S 2 l p V l N y U m 8 w U U t q U m 8 y e U d S e V p U Q 1 p z M 2 J v V k d 6 W n N n S k 9 U R T c 3 K y t t d W J Z W X R P c D h N U F A v d 0 F K e W N u R E J 3 N E V F R E 9 C L z Y w d E R S O D g 4 M D N G d G V x M V d v T U h q d 1 l E e D g r e E p B a F E 5 Q 3 V Y Y n N p M W Y v R 0 c y O D h j Z l Z Y V m x Z V z l 1 M 2 J o N E N B Z 0 F K W G t o d z V j Z 1 F w S 1 N u b T E z Z n U z T U c 1 Y y t l S 1 Z F O U N R Z 0 l T R W h J S 2 R l M j c 3 N z V i c E x s T E U w T j h E T V J W c T V l c U p 3 S E s 1 W E p z M n J U S j R 0 a W p S N C 9 3 e F J k Z k l D Z 2 9 D S T B i T j h i T 2 5 U c 3 R 6 b 2 V F a E t C R m l 4 W V l O b X l Z e F h H S l J B S 2 x V b 2 5 U c D A v a i 9 2 M z d 5 T X p N T k R m U E I z S 2 U v Z 2 d B V V Z G U n l N e k 1 X U l h x N 2 U y T i 8 v M 3 Z m e G J 6 U E 4 2 b l R L d l Z Z d H U y Y l d q Z H V y V T V 4 R T F M U z B O c W F x c k Z k Y m x i W V I 4 O G V J R F k y R m l M Y z Y 2 d X J 1 W W 5 U d W J h d D I r Z j F k Z m p 2 Z m Z l d 3 d j Z m Z H Q V Z p b T N m d n Q y c V R p S W l J a W 8 v R 0 Z Z U k V S V 0 R 1 R m 9 n M 0 F h T m d t d W Z 3 V k N m U E F 6 M W t m M H c z S W t y N m J J S 1 p N e E l o e k V q d m N E c m h H N 3 V P Z U d W c X p z R W V Y O H Z r V U F n b G d B U 0 1 R U m l D U V J p T V N D V y 9 I Z m N B V 0 p q W T d G M D Z W S m N 2 b n d a Z m 4 1 K 2 1 E U n B F b D U 3 N 1 R X Y j F 5 W W 1 K b U x o d 2 9 X N G N P R U N o R U l o d W 5 i d G l 1 R G d Z S n Z Y Y n R 1 M k R V b E p T Z W p Y c j U v N V E v W E t s U 3 N S R l J X R k l V T 0 d X S H l B W D c x N k 5 a S 1 N r a E F R R U l B M z N u a k R Z c D Z y V j Y v Q 3 k 4 d n J p V 0 Z V c D A 2 Z D B L a F J v M 3 p Q S n l R a 1 l O K y t m U W d L Q 3 N M U W 9 V U H p 2 U T R B b 3 F P a k x j S 3 F Z Y 0 9 H W W Z E Z 3 d V O G N r e X N z T E F 6 S G p o M 0 R 3 S U V E O G Y 3 N z d 4 Z H F q S k 9 U V T Z H d U s 0 M T B W N i 9 B c V Z H e m t p N 0 R n b E F v a E o r Z k h 5 N W R 1 Z 1 J u W j J m e l Z s W T N O e m Q 4 K 2 V X W G t F Z 2 t r T 1 I 1 S W 1 s e W N q S 1 V T a V h x M T Y 4 U E Z 4 Y 1 h x L 2 t l U E h p Q V J Z c 1 d R Y W Z U d 1 d R e V l k R 2 l S Z V p 6 U n F N U k F M Q m h 3 d 1 k w Y W R J R X p a c m x m Q z F z e l p Q W G I 3 L z l o c 3 p N V E h P S X E 5 V n F z W F B u V G 1 6 W n N z W G 0 5 V X V X T E x F N j l 2 Y m J i M l B T c E V r V 3 g w V D V i R T h X Q 2 9 W V z U 0 U k N Q c k N h a U l p b 1 B H T l l S V V Q w R k F R e V o 4 a m J k b 0 s 4 Y l N j W T R t S 2 d q a n d H e m F r V E 1 L Y W 1 G R H k 0 R l B z d j F M c F R Z a l U 4 Z V B B Q T I 3 Z H Z 4 K z d k d X l H V l N q R m d 3 Q U I w N z k 3 Z C 9 F R m V v O U V n S 3 l 2 T C 9 D V E F H e m R 1 W U 1 P R 0 R k Q m 9 O U E Q z O T h m a 3 l a U H p i W m g r O S s 1 Z G J O b X l C W D U r Z n V q U m 9 3 Y 0 E 0 T n k 1 Y z R p S 2 l v S 3 J x e X M 2 Z E 9 o Z 3 Z 2 Y k 1 t V F B Z c z J l U H V S b T V U Q 1 l 6 b j R 1 T W p N V D A 2 Z F B S b 0 V F R E x G a X c 0 S W t m c 0 N N a U l q Q j k r b l N y N H o x N j l M Q z R Y M V p X b H M w Z 3 F Y Y n Q y b G k 1 Y 3 F Y V j h i e m h S b H B h R 2 x R c W x j M m 5 I Z 0 w v a F F Y W j J k b j V O c H d I Z 0 p T V U Z I a D d l K 2 Q 3 d m l 3 d 3 h N W E F w R k p D M X J o M G h W V z V k d S 9 l a m R P b l Q r T 0 Z G M T d B N 2 R 1 M 3 N X e l p N c m k 2 N X F 4 c X Z I M z d 0 b m 5 s V z B 4 T V R 0 K 3 R q S X d N U k V S R W 1 N Z D d l W G 1 o Y n Q y N n F G Y X R H c 0 x E d 3 h F V 0 Z v W m J 0 M j V a L 0 J t N W Z Q a 3 l 4 b z B i a C t Y T G x 5 T X d N Q k I 3 O S s 0 d H N L N j B 0 R F J z M 3 J 3 W j c 3 L y 9 Q d n o 4 L 0 J B Z E h Z M H B V N m J n a z A 4 K 3 d Z b 1 Z L e X l 1 d l h Y c k Z o W X R X b 1 N S S T B m a W h S Z G V z R G h u c X l s N z U 4 N m R y W T V w T k J w c z J i S U Y y N 1 p 0 c 3 p o d U 1 C Z 0 t y S l d J a U l p Z V h 3 e X J p S W p z U k J 4 U U E 2 N E J O Z U R h Y 3 d C M F Z 5 O U Q 4 O W R 4 Y U U 1 S H d L U l N s b l J w W m M 3 Q m d 3 Y 3 R 0 d U w 1 K 1 B n Z 0 1 q S V N C d z h l U k Z a V 0 Z y S 3 l z c E N k b l c w M V R p d 1 d v M C t m U H V q Z H V 6 Z W t V b W 0 r O H k 5 Z n Z o d z Z u U T R W S 2 x U Q T J y V n J v Z G Z y Y 2 Z i c 1 d R R E F n Q U V E e k t G Q l V s S V M 1 c z Z k Q 3 d D W U 1 H R U N x b F d y W m p G U G t 5 W k 5 V T G x 5 W l Z 5 O G V C R m J 0 M j V G N z k 2 O U x j N D N h T k F B S X B F S V h s N W V j S E Z 4 d 1 J k Z m Z H R l Z T M E J B Z 0 1 W c m 1 V e G 0 4 N 3 J j b X B v M G F Z S 0 t G U 3 V h K z J M b H V u Z n Z I a V p N b U F B Q V d M e D R z V V d 6 N 0 1 m d D I 3 Y 1 B 2 W H I x Z 2 x o c y 9 k Z U F E U n M y W V B m d T N a Z z J i U m 9 h T m 1 5 W T d 4 e W x u W E o v T 0 F U T 2 N r a n J s c z U r V z V N b l Q 4 Y T B h Z E 5 3 K 3 Z S c E R C b z B 5 T 0 x Q d 2 Y 3 O S s 3 R j k r M 2 F M N j l l d V h X d n h 1 b G 1 6 W n B n O W U 3 Y k Z N W j F P W j l I S V B D a 3 B 5 Z X E r V 3 E z V 0 t y V E s r N z I w Z l B s e X l H U X k 5 T 2 5 U Q n l h V E N T d F d y S U J V S 2 t X c l Z x M n M v c 3 p s O X N M e T k v Z E h V R k J R Z 2 U v W l Z x U D J h Z E 9 t b 1 d Y T G x t a m J 0 c T N G O F J N b l R 1 Q 1 B Q L z R v Y 0 U 0 a U l p S j Z Q a k d z S W l L e U 4 0 R U E w c m 9 O S U s z Y k F H N z l o a 0 o 3 O F I 5 b 0 l v O U J j K z V N c W V 4 d l Z S b z F h d F F J U X F I U X Z J M H B N V E V S N 3 U 3 d W N I Z D N S O F d L R m V I a D R R R 3 h X S X d U S j A 1 Q X J W W U R B R j U r K 1 d X T U h q M G F W Y X B V S 1 h C K 0 R 3 O F B B R G t y V H k 1 Z n Z t d y t Y c n Q y Y l h P U E p x M V d p e G t 6 W m l B e k 1 4 T T l l L 1 p F c T F h d H J P Y V J T c V V Z U D M 0 O F B 2 d n N N M n p j d U J G T m 1 q U 3 g r T k R l d F d 0 W G R P M 2 F G U U N R b V p r S l B 6 L 3 J K d m N 1 T G k 3 U T Y v W G 0 x N 2 5 i e E I 2 W H U 2 S X J K Q 1 R F N W 5 2 e T h m R k I 1 Y 3 F W Y 2 V I Q 0 J V e V l N Q U h m Z n Z 0 d H Z x d W p r c E t T c 0 g v L 2 Z 2 T V R D M 0 9 G a D R k a j g r Y k 5 B S E l D d z d J Y V Z t V W 5 K M E Z 6 O G p E a z d U c V h x b j V W U U U 3 Q W s 5 d X N m O G l R S W J o e j V 3 N 3 U z c j J M e E 1 S R U F Q O D E 1 N j l T c F F x K y 8 v N T d B R G 5 i U k E w R 2 d 6 b l F t a l p 0 b X M y d 0 5 p N H V E b 0 1 H R F h y a S 9 W V X F G W G J z M k d G e E x Q Z j d M Q z B 0 R G N l T 0 h Z T 0 h o d 2 M r K y t 3 e m F E U W F K Q 1 F r S U R R M D F D c W 9 L Z z V i L 2 R o R U l o S D g v Z j J 0 e n V Y M z F F S W l J a U l x S H h o V 0 V S R T V r b G d N c D B i T j R O U 2 9 H Z H k w V 3 V p d V h J R D I v Q m x v e j B m Q m 1 Q Y W 9 w S 3 N y d G J 5 O X Z i R m d 3 U U o 0 Z U h q Q T I 5 d m I 0 b 0 9 5 M F d q R W 5 q M T c 4 T U 1 Q U D B D d F Z x T n k 1 Y 2 9 Z U E h n d 1 d y W n N D U 0 N u R j V X M 3 R 6 Z G F 0 M j Z k N y 9 4 O S s v W k Z o d z R k N E 9 i b U J w R k l o T E Z q e H l J c k t 3 d G p 4 N D Z G V U N q R X J W d T M 4 T z I z M y t M N j l l d H d k M 2 V I b D V j W G Z 2 N z V a K 2 g w T 2 1 n M E d t a T F X b W c w R 3 Z N d m 1 V d 0 d q V W F E a F F z W F l 1 W E t s V F p Y T E Y y O G V M R l E y d 0 J W S 2 h W R 2 p 4 N X R k V j E r M n d C e l N T U V N U S j g r S F d Q R 2 p F R j h m R H h D U T B P e G F O R W l x N m N h N X R x O G V U T m F 0 M j V 0 M 2 c 1 N D Z O Q W h M R n U y R E F E U X Z u M T d q Q j g v U H Q 5 N 2 x Y W V p h N W R B N E N 5 S H Z I M l h r a T d G U 2 5 S M H R I a 0 Z Y S z c 3 O S s 5 a i 8 v N z l B S E t l O F B m N H F z R H Z 2 L z h l c W F t c E N B c 0 x l K 0 x j T l d 2 V 3 h N S 0 Z D e T N 1 O W Z n c V B Y Z D N k N n Z H N V I w N 2 R n U 1 F F K 0 w y N 2 R z W E l w R U l S c V B S S E 1 D K y t l Y W J B S E p X S G V i d G w 1 W W J j a z J i T n M y a T U 1 U k 1 K c l B h M W d m Q W 9 2 b D d y d X p z Y k 1 U R 3 h s c W R 1 M 2 1 6 Z E R 4 e G x Z a U l p R W 9 H d 3 l v a W 9 t Z E U 0 T 1 F F c D B h d n d L b l J L d 0 J 5 Z X V w b 3 o 1 M k I 5 d n d a N k d O d W x I Q j F w Y y t M T D c 1 b 2 R T d 2 l J Z 0 x y M T Y 5 S G Z I d z h Y R j F k T V h 6 N G N I V H A w c 1 V j R H N Y R n h X S G R 1 b l h J e n M 1 R 2 Z I d z g r d m Z 2 R D R G Q V l E V 1 B 2 N z g v L 1 A z O U F R Q X J W c X h B W m 1 Z b X V u W H J a b D R W Z G Z i c 1 d W e T l l a F V B a 0 o 2 Z S 9 z U 1 F D T W h a R F N V V U N o R W J H N H V 0 V z d m Y V h Q M 1 V 1 S E Z q c T Z m Q U F U a 3 J h U V F D Q V F Z T k d v V E F 3 R U N i V D R z R F l O R j B P e j h 1 T G k 2 W V B Y c z J S b 3 d Z Z 1 Z 1 M 2 J t S F d y R m 1 Z U F h 1 M l Z m T n F x V l N L N U 9 S a 3 J G d T N E c D k r K 2 l u Q 3 c 4 T 3 h i T m t 5 b U V 3 b X Z Q Z m V l e G d 4 W W 9 U T n I x d H B a N G l M U W R i T 3 J k Q m R 2 U X k z S W F N a D h z b S 8 2 W D F K c V Y y N 3 R y b j M w O T I 3 Z H p G M z d s e U 1 H V E 1 H U V V G Q i t P e X p 6 K 0 R s N V l X c 3 J L e G l 6 U z B V Q 2 k y Y X B 6 L 2 V s O H h v T k J i N D c 3 V m Z 2 M z R B Z 0 F V T E Z z R F o y U m x q e D Q 0 M W 4 r d l Z x N W Q 1 S m V P V D V Q Z G 5 O V y 9 6 O T F 4 N n Z S N S 8 v Z l V Y b 3 F L a U x J N n p a e F V S R V Z I N X h y Q 0 t p S 2 l F a U F O c V F C e F F B N H I z Z X N D V W 1 R S H Q r U 2 h v e n A r Q j d 0 S T V t R F F G Z n l B c 1 Q 4 N m N P W U 1 O R 3 p i Z y t 2 W H J V Q 2 d V N k 5 P b k R 6 N z Y 2 Q 0 9 y c l V r Q k F R R 1 l Q W H M y W n N 5 W W d j M m J O e U 0 r U G g 2 V E p r M n l h S X F l M S t Y T G w v S G J i N y 9 C e j g v U C 9 P U X p J R 2 V s e V p r e l o r R H Y 3 N C t L R l N 0 a T I 3 W n R 5 T W p J d 0 x o e D Q r R H I 2 d 3 V a V E l a e D Q 4 Y k J 5 O H N M U C 9 6 d 0 E y U X l H Z m J 0 M j R l d 3 N E Q n M z c n d a N 2 R x M X c v M z c 5 M 0 h o d 2 9 V a X Z j O X I x N j d o M n J W c m h i N C t O M W p J c T F L b F N n Z 0 5 E V V Z v Y U t p N V o 5 Y m p 1 b m J 0 a X I x N z k y T D M 3 d D N R N l h U b T N r R D k r d l Z E M z c 1 O W k x U n p Z V D N v M T l V a D g x b 3 p R U U F C T X R Z d V J j Y m F w Y y 9 r a n U 0 a k p r R F d 2 R 1 d o c n B Y T D V l W l F O U G Z m V G R X c V Z T R 1 Z T c U h S Y U 5 D d 1 l V T 0 x S d W 9 B W U R L W k N o V W U z c n g 1 M D Z L S m V l N 0 t w N 3 l 2 Y m E z N m U 5 e n A w N m R 4 N E 1 B Q m p C c z N 6 c U w z V 2 Z 2 M j d R c 2 N h O H N M T D d 5 Q U F R T U d v R S t m U G x i b k 9 u Z n V q S T g r K 3 N q c X o z S j B k T F M 1 a n h 3 U k V S R 1 Z Q d 3 l y a U l o S 0 F Z R 3 J H M l F 0 V z B Q V 3 N q V m d O T U l R R n d Q Z G p X a m 9 y M G R E Z H l N Y X h 0 V H l 0 M l Z R c l Z i a j V N b V R D Q T h Q U j N S M H R E b W s r d k R E R D g y c l I w d 2 1 r M 2 x M b m x x d G h s c X R o a 3 d t U T g r Z V B i R m h 3 d 2 F j T 0 h F Q 0 R 4 O C t 4 T 3 p a c z Y y Z V R x W l V L c z F O M 0 N k T 2 5 H Z 1 J h Q 2 t V Q 2 9 z R z d 6 d D M 3 Z 1 F B d E c z Y k Z s S 3 A x T n d 2 U 0 N B U W 1 N Z T F i O T h l V V Z G U m F O T 2 1 E W H g 5 Z m J G d j N 6 N m J L N l R z e V Z a W U J l U T B Z Z i 9 o a H g v T X Z h O E 1 C Z 1 A y N 0 5 s a l h y M 2 k 2 Z W 1 K U V l N R 1 l l b l N w Z m p q a n o 4 Z 0 Z B b 3 h a c 3 d Z O D N Z d 1 I 1 Q T F h Z 2 J k N 1 J p S H p R O E F F Q X B 5 d m x l Y 2 5 D Q i 9 2 V F V F Z H V p e l Z C Q 0 J V Q W h w Y m R 0 U G 5 T e U t p S W d J d U x x N m 9 t N 2 R 1 b F p o b F V x b E t s V F B x T X F W S z F 0 c 0 l i M T k r e l p X c l Z w b G Z x M 1 J h S 0 J V S 3 J G N j l X c U x j W G 4 3 W D Z X a 3 B H R E J n Z 1 Z v M n J R c E 9 u V G 9 n S l N V R k 1 U R n h h R m l 4 W X F R e V d R V z J 3 R H o 0 K 0 h o Q V Y 5 Z l g y U m 1 a d U w r L 2 Z z U U N v V m 8 y c l F w c m w r L 2 J u V 3 Q w V 2 h F U 2 t x S z F U b V J T R 1 F l S X h L S l V M T m 1 6 U U x 2 U z B S R V J N O F B o b F Z F U k t X T l V B a H h Z Q z J J Q T J z Q j d Y S l d T U m h U a 3 F H N 0 h n M z l q Y X Z R M 1 l p R 0 l m N D J Z R E l X T U Z I W j l k T l B Q M k h E a G c w V 0 s w U G M z T n h 3 N H N R S i 9 Q b m 5 u e F k 5 b 3 d v U 0 h S M k 5 N V 1 B H W U 8 3 Y 3 V l Y n d 4 b V F 5 W W V I Q 2 h i a C 8 v e j V h d E d n Q m x V c U Z Y M y 8 5 R l h m d j N z W G R 1 M 2 Z S b z B j U E 5 H b l N 4 R H l I U 3 F X Q 1 J D S j U 0 a E 1 H Q l F J Q n B r N m R h b j d k c T F j d m Z Q V F J S N F Y 2 d j E 5 O T l S W E 9 u e i t Q W m N 1 V 1 d U M G R z T G o 4 L 1 B 4 Z 0 1 w b H c r U E J o Y k 5 p d 3 d k e k F P M W V u V H A x d z Z O Q W h Y T G x 5 Q l Z X c V Z N R m J i N z F s b C 9 2 b X g z M n M 5 U k 1 P S G N F U U Y 0 T k h j M E p o d U J N T H p 5 K y t m a W I z d E l j M z M z d 1 R n W U d C T m x m Q z N i M T d G e S s 5 O U Z L Q m M 4 a m x j a l J x M U 1 q O C t 2 R S 9 y e X F W Q 2 p x Z E R z Z V B I N 2 M 0 b n Z m N 2 J Q S G l 4 V W h M U z B O Y 1 h C e T Z k T 2 x p L 2 g 2 Y l B Y c z J y b D I 3 V n F n Q T l 2 M z M z O G V J R V N O d z d 0 d z V 6 S m 8 x c T h E c j k r N 2 R h L 1 d F d 3 J 4 Y 1 h W M n R t c 0 l U R V J I U j g 0 M W h G U k Z S R 1 N E M D l v S H N W U i 9 J W G 4 w R E F H R F N h b U c 0 R 3 d k R D N D M 2 9 i O G Z B R U I 4 T C 9 a M j Q 1 K 1 p w Z 3 c w Y U 5 M R G F 3 d l R n d 1 F N N E 9 6 d E R v V k R B d z h N R G N y a 2 M x N j V k U T N i M i 8 3 V j M 3 M U Z W M W Z u L 3 g x L 2 5 j R H Z u R U V x Y W l D R W c 2 d G l n Z U N t Z 1 N N Z W M 4 V H J P c U N u c U l p V z F 6 S m p w c W x P c k x L K z F h c X l X W m p t b E t Z c E x S Z E N X a m 1 t Y V N K b 3 R S O U s 4 c E p Z S V d n c E p t c G 1 p S 0 J k Q j R K e n Z I L 3 c 0 U D A 5 Y 0 5 l c 2 M 4 U G x Z a X h Y d X o y Z n Y v Z D d F S D U 2 W G 4 4 O T d s N n Q v L y 8 2 e V d D d 3 l t V X l 5 V 0 N 3 e W 0 4 M H l t O D N 5 O V B U V T B x V k x k Z X J V S 1 U y Y 0 9 G R n o 1 O D V W U U V D Q T l 1 N 2 R x N 1 M w T k V s U 1 d s c W E v Z n R L R X l a T X N I K 2 Z u N S t 2 N H V M a W F 0 L 1 F W e H N Q R D Q 5 N j l a b V N w Q k 1 u V H N q S H g w Z D M z W F h Y V G V z V n R X Z l B I a V V r S k N n N 0 8 x d V M 3 T n N Y Y z N K e U p G W D B O N W 9 4 W T R h Z W V 1 b 3 A 1 Z V R r Y V B y M D Z a b z F h M W F 0 Z 1 Z 4 R D R C N 2 N W a z N q S m l w d j N o d T Z z d k 1 6 b V h 2 M m N Y W k o 5 W E p 0 S D d W c m 5 U N T l X a i 8 5 O U p Q R F d 5 Y X Z k Z W J N R 1 g z M z N Y Y z Z l L 2 F z O H Z Q e k h Z S 2 9 I M z c 0 U V Z K R k Q 3 W X J W N j d v d 2 9 V T H V 1 K y s r e l J 6 N W t 5 S G E x e T d v a T R n S U V C a F l X R U t D Z 3 B T Y 0 h D d 0 F n S U N G Q m d Z S 0 g 5 L 2 Z 4 M D d k a 3 h H b z F I T G x 5 K 3 Y 4 V G 1 l Z U 9 J S i s v Y 1 J F U k Z L U 0 V p b 0 1 p Y z N O M W R 6 N X N 5 U m o 0 K 1 B j b k p 5 R k J R V X B K e W N I T V h G e F R t R W J a V 3 F D L 0 F B Q U V E a l J s Z 0 Z B Q T J R d 2 N 0 T E h 1 M D Z 5 S 0 5 k Q j E z Y l F y b n N o N U 1 W d 1 Z W T 2 x z c C t P S 2 5 5 O H o v T G V q R l h 0 c E l T c D l W N k k 4 T E N 3 a l I 5 K 2 5 U Z G Z 2 d n R h d E d p a F p v M m J W c W x X Y l F r U l V k S E t 6 O C 9 Y O D g 5 O T F 5 T k g y a T d k T 2 1 p R j E 1 N F F h M W J 0 N W F m W D B Y R D d j c l Z T M z U r Z m d v S 0 N s S l F V S k J h d D I 1 d C 8 y c l J v b 1 g 5 L 0 Z P b l R r b X E y R 0 o x S T A 2 Z E 9 1 W H d B Y j Q 2 e G N Y R k 1 o Z 0 1 H a k t r N 3 J m W D N Y W F h Y U T V 2 Z l B 1 b C 9 m d j N h K 1 h L b F R w e T V J Z 2 t x V m 1 6 W m h v O W V y V C s 5 c m U v Y W M 2 Y 0 9 m Y X d x b k x z O W R k Z j E 2 U k p r L 1 Q x M T E v c m h S Z G U w R 3 V 2 d l Z a b H k y U k Q 0 e F V l S m Z m Q U 5 p c E s z Z G h n d 3 F x Y X J G c T F T c E p x Y k d 4 K z Z O Q W h o e G N B e k o 0 O T I y S G N a R E p w M m J K b G l v c U s w c m x 6 N T N U W F h Y Z l Z l c i s 2 Z m x j b D F S c m N Y a H U y V 2 l 3 V 0 J R V U Z P W X l u c G F W c D N y e D V h d E 9 t a l Y 1 N T V S V T k 5 T k J E N n Q 2 O X U 0 W V B I N j U z M 2 5 s S G 8 w Y U 5 V a 3 h N V E l N U F R R R U F 3 S z l E V 0 F V Q W p Z a D d Z T E R j Q T R O b D Z 2 R m 5 o K 0 8 y b 2 t L V l g 3 d 2 d h O T R G V 1 M v a 3 F 2 e G l 4 W m Y x W X E 2 c 2 x 5 O V Z m Q l h r e T F a V T Z L V E t x M 3 J n Z 1 l w V l p K Y 3 Z Y O W J N b V R N M V l N Q U E 5 Z W x U Z S 9 C d z l l c F Z 6 W n c 1 V T k y N m R k U E l r U 0 5 s T k J y V n Z I b H p 2 Z n Z 1 d X p L Y n p m Y V Z U d j c r L 3 R x M G F a T z h 2 T H p x c k N N O V B W M l M 2 d F V 6 N T h x V k s 3 c D A 2 W k x E a D N t c j F h c m k 0 b U k x Y j k 1 Y 1 V W R l I 5 d U 5 s W l d W S 1 R V M l Z u N S t m d z N N V k Z C U m 9 4 N D R k Q 2 d 3 T W R I Z 2 p Z b k Z 4 c 1 Q 3 N z d E T 1 Y x Q k E 4 N 3 Q 2 O V c w b E p T Z l l H N 2 J m Z G R w d G l Z b U k w Y k 5 p d 1 d w K 3 p Y Y n Q y b W p G a m h s N T k 5 V l Z s W k d U b 2 1 X Z W U w Y l J w M C 9 T S F A v e W h 6 d W Q x W l p h L 0 R 0 S G x 4 Z j l S M m N r c 3 V R Z T N k W F k 1 M T J Y O C t Q R W F O M j Z j M X E 5 Z n I 5 V F V W Q V V H Q m 1 y S m t p W G F 0 M i t m S m s 2 Y 3 F L b F R w O X J u R G h 3 N F V B T U h E c F F r S l N V b H F V T 0 h E b 3 F N a k Z S M m R y Y T J i O S t 1 T V d Q R 3 l O U F R V M W V 1 W E 5 I d z R j T T F k T 2 p R Z X R k e C 9 2 e D V a V 1 p t S 2 p N e j B 4 N z A z c W l z c k N 3 d F h i c F U r L 2 J 0 M D h N U F A 2 e l k y R m d a a l V i N 2 V M O S s v Z F N 5 W l V 1 O S t l Y W I y c k p s a T J K a V l 0 U 2 5 U N T k 2 O W V v Q 0 F B Q 0 5 E M k V W S 2 V u S z J B Q U F H S 3 B K U k V G V U F O d 0 N E Q l p 2 d V Z 1 O H B Z R E F P d W R h T C t Y S m 1 u O V p 0 b 0 o 4 V 1 F z d X k 1 c G Y 4 V 1 V y S 1 p h d H J F d 3 F L M 1 g 0 c j Y y M F Z D b 3 Z r N j J z V E Z j U E g 3 e X B k W j g 1 Y z B Z d n Y v e X l U c D g r c m R P b l R 5 c 2 l J a 0 p O b X p h d G N Y N U d S b 2 E r K 2 V Z Y j d k K y 9 Y M T k r K 2 F V b V Q 1 N H N m M y 8 v Y W x j S 1 Z S Z m c v U H p 6 e j h y T X p K V F p i T m E 5 O T k 0 c l N k c T J i W n N r T 1 F S S E 5 U b D c 5 c X p p N H V M M H d B T V B P U F N 2 a 3 F T Z 2 9 D Q k 5 t a l R K L 3 V l Q 2 d n S 2 x w c V l x S k N U R T R Y a E 9 U b z U y N 0 5 p a F R w M D Z P U n c v Z C s 2 Y 1 B 2 d n N z e X I z V E V 0 T D A 4 c V Z L M 1 h p e E F s S k Z Y M k t v c U 9 q R l J N V F k y O U V Y N W Z J e U V q T m 5 q M W J V N m R P M V k 4 L y 9 x a G 5 u b m x H N D h h T j A 4 a V J J K 3 Y x O W p o W F p B c V A w d V h G L z F I e F Y z d D B t N H V H V m F X b H B a S l V a Z X Z u M W F 0 W H R Y a n h Z b j N 5 e V N j S 0 R R M 1 Z t M i s r c W V Q S G o y d j I 3 T m 1 L a T R 2 V G 1 E R m p G Q k 1 U N D N C T 2 N u S 3 l s a T F i c H R q W V d F V k d S c X E 0 d U Z q Y n R t M 1 R y b D I 3 T k d Y S 0 Z C M C t m R m h X c T F W M z M z M T N s V G 9 x d D l 6 b T U r Y 3 J K U 1 h G S G x C V k 5 s T y 8 v Z m J i Y T J 6 b V h 4 d W J 6 Y W F E Q n c 5 c X c 0 W U 4 y c l Z y b D h M Q 3 d q U i 8 v b n k x Y j k r K z J 2 b G R 1 b l R S b 2 t X T G x K a V l x S V V M R j J y e D R z V 0 t p S W h R d D I 3 Z D F L Z F B u M 3 I v U G d N Q W d J Y X Z Z Z j R O R k F E d 2 1 6 R T I 5 W l d 4 c W U 4 T m 5 Y d D I 3 S U 0 z c l k 2 a l I 0 O X E r d l R w e X N 2 T F U 0 Y 0 9 I Z l R h Y T Y v V k d s U k p V c m R 1 M 2 Z U K y s r L 3 I x V m R m V l h w N n V 1 T G k 0 d l R z c z g r c W I 5 K y t W Z V l X R m h i c S t Q S G p P b m J z b U k 0 Z V B h c U 1 q Q X o 3 a C 9 Q W T J G a m R l K y s 5 M n I 1 O X U 3 S 3 l z d V R y N i t 2 U W N M M G 1 o W V d G c 3 R s c 3 V u R G g 5 M 3 Q 3 N H h k Z m Z L R V R K M D d J W U R D b 2 Y v L y t H a m R 1 b k 1 N M n h 2 b 0 t E U T N W d S s r K 3 E y b l R w d W 5 N b V R O Y X V u U 3 B 0 b X p a b 2 t t V E p s V W J j T G c 2 Z z h W Y j d v R n R k U F h v W V V t a m 5 G M k 9 Y V U Z C Z 1 R a c z J D Q 3 o y Y X d 2 d i 9 4 U 1 V r V V l K R l U w U U U 5 S l N k S H E x Y X V W b D V l b k F R T U c 2 T 2 1 u b j V i S l p M S U h P Z S s 5 O T U 2 V 0 x s M n F M N z c 0 U W k r K y t L S m F 0 M j Z 0 U l l z V 2 F k M j Z k U m 8 3 Z H F 6 R 2 p C a 2 p x Z U w v N X d j Z m Z L Q T M z b m h E c D A 2 Z F V t S m l v b n I x N n F X b V R a c 3 F Q e j l m V z d k d W x k b H N W a z V P a n N y T H k 5 V 2 l S U X N a a l V Z b E p D U 2 9 W Y X R X a W 9 p S V V P Z k 9 u U l V X R m 1 i d n B i V m l 4 U X B a c l Z i M T Y 5 Z X Z Y c y s 2 Z G V 0 V 3 p a N D k y N z U 2 c j J m U G 5 u V 2 U 0 K 1 B q b 3 l l Z m Z G S W p S b 3 p R c G s y Y n R I M z d k b G 1 0 V m c w Z V B Q a E d m d H d B Q U t D Q k l x d 0 N B T G l j O W V 2 W E t 6 N C t Y c V d s c G V y U m 8 0 Z G V l d W t s b V V 5 b W V w M G J F a E t p Q l F z V z Z P M j M z O W I v L 3 Z j L 3 Z m W F d X e n A w N k p E O V E 3 O G t U W j Q 4 V 1 F j T 0 h I Q T R 6 M n c y S 3 p 3 O F h K M D Z k V k t 2 W H I x M D R z U U p 2 Z m Z l Z T V L a 3 N X U E h P c X d 3 c X F r S m V t W F l k U 0 5 o M F k w Y U 4 y N m N M b D I 2 c E F r V E p x a H Q y O X B Y R U 5 Y V T k 2 a F N V R k N R N H V Q a k Z S O G Z y N D B i T i t y a X h Z d j J J S 1 V o O G d 6 d H J L S l B O e n E 3 R E F k b X M x a 3 J W N j V V V 1 Z t W n p H Y X p v c U 9 q R l J o W X N l S n g z N z U 5 V 3 J o d 2 9 k c T N i N j h w V T Z a V U N R a 3 R G b 3 N t V D U 2 c 0 x s M j Z h T W 1 T S l N v c E t k S E J n d 2 U x Z n Y x N l B m M z A w M 3 J 3 U W N l d z J O Z l h W M i s 5 O V p h U 2 s 1 T l Z Y R n h z W H g z b D V l V 2 x K V X V X c U x T M F Z C N G V I d X J S b z R m d X Y v O S t 1 Y n U 3 Y S s z Y X R m T H g 4 Y W 1 4 L 2 w r K z l m S 1 h y d T J u M X I 5 L 2 Y 3 V n Y z N z d P M z h 2 c S t Q b j V h Z n o 0 O F h y M D B V Z G x 0 V m 9 k d G d 3 Q 0 F J R E d q N 0 F L Q U 9 B e U N n b 0 s 5 U G J i Y j l 2 Z n p o Y 2 J H N n V 4 W T h m S 2 F E U 3 F 2 T H p j b 1 l u N l R 6 L z l w S U t D Q W 5 s N m V s Y j V J R 3 V 4 V 0 R S O S t u U j k r T 0 d I V 3 J w M H F W S l R V N V d a b W F r W k 0 y W W 9 P R G h Z c l Z x M W t 0 b H N W c G N 1 W G R T M W E x Z D E 3 Z H B W N 2 R 1 M 3 Q x O G 5 M U z F O Y y t m T 1 Z V R k J n Y U t p b 2 p S b z B D Q 0 g 2 e H V O U m 5 s N 2 V 5 c 3 Z M M C 8 1 K 2 Z u M k Q v Z G Z m L z I x S k t s M T Y 5 W T M 1 Z W R S W E Z 4 c 2 Y 3 N 0 t S d S s v M 0 p i b j c r K 3 Z X Y k 5 t V l R u M z d O b X p z d G x z O H Z I e G t Z Z U h o N D R l U F d v U D Z K b z N i M T d q U F U w b W s 1 N T k 5 b G 4 x N 0 5 s V E J R V U Z h d E 9 t e l U x N U Z t Z H d E d z Z S S k p m c V c r W G 0 1 c W F V b E p S c X g z c j E 2 c V h n N E 9 B N m Y r W U R C d z V V N z k 2 O T d W d F p s e T l m W G 1 2 V D g x R 2 p S c W x i d D I 3 M k Z W S 2 V u c D d h d k h t e n B J c X R l d G V H c j d V R l Z X U E h q c T F 6 T z J C b H I 3 b E t k U V Z W R 3 p m V 0 h p W W F E Q W J l Q m d n Q X d D M k l z Q W 9 B N E R K U 1 V s S 1 V s c F l t Y j I 5 d n Z m a m l p K 3 J l d m J 0 O T d K T l B Q d E h D a F F 2 V n B F a 1 R l W G w 1 N m R 5 N W M 3 T F p i Q W 9 O R G E x e H B W T k 1 U S X p h d F d 1 b m Y v L z c z O H J O e m J Y M z V w a 3 d Z W U t l Z W V h W k t o K 0 N 2 L z M y V z Y x Y 3 V W S z d k K y t X S k V W R l J X b k d q Q m 5 W W H I 5 e j U 4 N z Y 4 c 3 N 2 T l d I Q 0 J M V n E x V X B G U l V Y S 3 p z N l d K S V d I a D k r V W 4 4 Z n E x Y X V W b E p R a 0 R 3 O F B l M y t q K 2 p S N m x 5 c T J Z Q z F m d n J 6 S 2 N a U E p w S z V k d T l a N W Z r U G M r d m R M S G t F V l l W V n B U c m J M a E Z W M X F X O D R l R z N Q d G R x Q 0 t x a 2 k 4 T 2 5 Z c 1 d P T l l 3 Q U F B S z Z H c 0 F v Q T R E S k d q a H l w d 3 N K Q z l l M 2 J 0 O H J x c E 1 E Q V F K V 1 d s d H E z M m 5 s N m V x c G J 0 M j R P V G N p c k V 4 R V J v U V V M R n V q a X h Z c 0 t D Y W t J T D J w c T F M e H Y z e j d 0 M 3 I x Y l h s N W V H a m R 1 b k V h T U d G S G p o L 2 1 u b j M 1 Y U p T V W x 5 c 2 p J M E p F a l J 5 U l Y 5 Q j R h T V d K R W p j S E E 5 U W 9 O R F Z W U V V K R E t 5 c 3 B r T k J v V k d o c G E 3 M G J Y b F N 2 R k t n T T Z M e T h 2 a F l T R W F N S 0 V D Y l d 1 c k d w T U t n T 3 E 4 b k 0 v T z d r U 0 F B Q U F Y Q S t E e l d h e k 9 i c 0 l B R U R q Y 0 h i c 2 c y c T V Z c 0 5 2 Z W 8 v e T h u S l p y V m E 1 d T d 2 Z j l G V W h O c H R O Y T l l d V Z l L 2 V 2 U n R O b 0 d P e j J X U 3 o y W n p X O C t m M y t K M m 9 U Z T d V a V R K N G U 2 d l p s S 3 B i S l F F Q U F P Q 2 F X R m t G Q U d o U T N O e m N m c k 1 l T m d h R F F T T k h q d n h O c n U w c 0 J v U G h s d D d x N W R i Q 1 Q y V T U z e n U 3 R E F B Q U F G d 0 h Y c T B D Q U F B Y U x m Z W d 0 a W 8 v e n p a Q U F B Q 0 F o b 1 N 3 Q 2 d B Q U 5 G c H V M Z n d r V m J 3 U k V B Q U F B Q T B E W V J V Q U F H a T A z T z Z v Q 0 t 1 c 1 J Z V k 9 y Z 1 F B Q U F E M V J W Z 0 Z B Q U F h T G M v U X p w S 2 t x N W 5 w V H E 0 R U F B Q U E 5 V V Z Z Q l F B Q U d q V 0 Q y U 0 l i S z Z z Q U F B Q W F E T U l x Q U F E U X F M a 0 h o N m c w a D U 1 V k F B Q U F E U V Z o R l F B Q W F O U T h n d H F x T E 9 k N 1 o 1 Y 0 J B Q U N B Z W l L c 0 F n Q U F q W n J C N G k x Y l V T R m J B U U V B Q U J v S X d p b 0 F B T k N v Z V l h R 1 N a S k t U N 0 l W R U F B Q W 9 D R W d y Q U l B Q U k y Y T J 4 M H R K V W 5 s N T M 5 M m N p V U F B Q U N v R D h J c U F N Q k 4 0 L 2 5 I T U d l W E F C Z m p D c j h U Y m k z O E p F b m w 1 d 2 l y Q U F B Q U d n T E N L Z 0 R B V F d N d E x G Q n B U c m F 6 e T R D T E t Q M C t T O V l y c n R F b n l q M n d q Y T R l U G V 6 c 0 1 n Q U F B R k F Q a E Z V Q W d K d k d Q V G h F W l N j S n E x Q 2 g 3 R 1 N X M 0 l Q Y k 9 y c 0 1 T W k o 3 T U c 4 R U J B Q U F h Q 2 d J c X d B Q U 4 0 M 1 h m V D E x O W N n a F o 1 Y 0 J G M U Z 5 N U p C T V V R O D R 1 d 3 h K R l U z V 2 J V V 0 Z i Q V V F Q U F C b 0 F B a X J B Q U E z a m F s c n V B e G V K a F Y 5 d X R I W n B j R E p D b F B X e T N p Y m o 3 e k N 1 a m 0 3 R k V t U 1 I x Q 0 l K S 2 t z a H p j Q 0 F n Q U F 1 R H J D S 2 d E Q V R k W G s w U 2 Q x T m V z N 0 Z h W V N X T j J x Q 2 x Q V 3 F 5 e m 5 l e l V a K 3 c 5 b m w y S l h 1 U j J 4 b E c y c U F B Q U F M c z l n c z l s c 3 p p N E N B T k Q 0 W E Y 3 M m d X e k Z 4 Z k l N N 1 N 6 M z R M Y n l h T 0 1 h d l l 2 d z J 5 a j l Q a 3 R s S j d O V W t u N U l S a D h m b H d x c U t s M l l O V V d T M U d 6 S 0 x D Z F h B Z 0 F B Z 0 5 x N E 8 3 c 0 F B R U R q M U 9 T U k o x V H l 6 U U V W N z A x V D B i W k 5 N c H E 5 Z G Z W b 3 V y U E x 3 b S 9 B T T d T e n J F V U Z j Z z l 1 S z N P d n Z p N n o 5 Z S t Y U E l M Y X N r V V Z B Q U N n Q V N D c 0 F n R D h a c n k 2 M 0 N P d k x 2 Y z R 1 d 3 h B V W t X V D l h S l B O K 3 B x N W 1 G N W h u W j J k a m t B Q U F D b 0 F U M n J B Q U R B T G N F c l B F c V N W U E x W S G l k W E F n Q U F n T m 9 R V m d F Q W d G d U d 4 e D g 3 c 1 I w V k F B R E F 4 U k Z X Q V F D Q V c 0 W X B Q R X B s T 2 R r c V A v Z X p z M H N C Q U F C Q U R R a X J B Q U R B T G N Q e m o y R 1 N w S k l E W H p x N U V n Q U F B T l N F c 0 F v Q U F O d 3 k z S V B i e W o y d 2 p h N 3 M z T z d z V W d B Q U F G Q U R 3 a W 9 B Q U h C T H N m e D F p T X B 5 c 2 x W M k 1 z d l p w U U F B Q U t B Y W h G V U F B T 0 N X W W d x U G t z R n N V V 0 h x U m 1 l W E F n Q U F n R 2 9 R V m d F Q W d G d U t 3 Z U l 0 c i 9 B b 0 Z h Z H R w O U U 2 Q U F D Q U N 5 S 3 N B Z 0 F B d D V 3 b U Q w K 1 F 3 V 3 p S N W N Y e m 5 G M E t B Q U F B Z m 9 H d 0 N n Q U E z S E l N R m 0 4 M W p a d W 9 x M G Z U V l p U N n N i U E x x Y U t n b 0 1 E W k p l a W J i N z d S N W N 1 W G F 4 e S 9 k T 2 1 T U H Y v O G M x M j R j T 0 Y z c k F v Q U F O d 0 s z S j F k Q U F B Q W d E T j R o V W Z K N D Q r Z F Z Q R F J h c G w 3 O X B I Q j R 1 M 3 N r a V J K V T Z k T z F k b X p a N 1 Z n d 1 F K N W V u b z Z w W W J D d 2 t K T m 5 6 N W Q 0 Z U h o b W p G a l J y V n p m d m p o Q j g y Y U 5 V d X p a c z F T c z J i T m F y e l c y Y k 5 u b F p P V G M w T j F S R V p H M 3 R C N U F B Q 2 d Z U 0 9 z Q W d B Q X Q 2 e W 1 q M D l T N 3 J T S n V o U S 9 U N z Z U c G p p N 0 h F a 1 Z B Y z M 4 K 2 Z P M W J O a 3 l 4 Y 1 h G M V R u L 2 t V Y 2 V x Y k l D c W x l d l h 1 c m J 0 N j h P S H o 1 Y z U v a 1 d p M F Z E a G d 4 e E 9 M W j U 4 M l l W R l J W c H p K Z 3 g x M W Q 4 T m I 3 N D R n d D k 4 T U V I T j N U d T F x M W J m L 1 g 5 Q V F C Q X c w T l l C U U F B Y m x s d U x m e D B X L 1 F v N V N j b D Z Q T G l l V 3 J 5 K 0 1 U Z i 9 K N U h q a H h S U m t a R 2 p l T l d x M V V t a z B s N W V Y b G F z M l p O d F h Q Y z N O d 1 V I U j B 0 U 2 J w O C t i S 0 N n N E 1 W R V J H a D h 2 S n l K U 1 l t U 3 B M U z A 5 T 1 Z s S l J V W n o z T m 1 6 Z D N D S 3 R L U 2 t x M F p z M G E 5 Z T d k V 3 l F a E l a S 2 t 2 T H c 4 W G J 4 N D B l R z h N M m Z P U 0 t w W U 9 a V 2 R u Z T B 3 N X V Q a m 9 6 d n V 1 T V B o M k p Z d F c 2 c m N l K 2 p R b 1 J v K 2 Z I a V Z V R 3 p 0 M n J W Y X N t U k p u Y l V E Q U l E R 2 l i Q U t B Q U R j M G l 3 R G h z a G c 4 Z G J s e G Y 5 U j Z j b H N O W n Z 5 N z k 5 M F M r Q l h Y M z J s e E 1 S R W 1 V e W 1 X d W Z 0 M 0 x s V E 8 z Z n V y S E s 4 d E x S V V J x U F J I b F p K V X F k T 2 5 S U W J H N n V E Q n c 5 S 2 t 1 N j c 3 e j V G U l V V c E p p Y m 1 1 d X Z i c 0 d H R D h 2 U H o 5 Z W l q a j B x c U N L O C s r d W d q S l N j b l Z 6 d C 8 z c n l x V G V y N z l l d W 5 G M T k 4 M G V H W W 0 1 d G J 0 Z W N i a m N Z c V k w W W p i V l V C Q U x p V k V W W U J B S U J i b n J s b k g w b l M 1 Y 1 g v M F l W W l U z L 3 p 3 R X F T L 3 Z 2 Z i 8 4 c l Q w M V A 1 K 2 Z u e T h m R 3 B N c D Z l b m k 0 M 0 5 6 Z U Z o b 1 k 2 S E Y r M G F K R T J i T m h R N 1 R W M z d k b 2 x p O F d p O F B E d 0 c 2 b 3 B M e T l Q U 1 V s S k d q W n N t U H o 5 L 1 p X W m 1 h b V h Y M z V a Y 1 h G e G 1 q O S 9 2 c 1 B j R X l k T 2 F P N 2 N 1 W H J x c W F m V X N X T k h o N 0 V t V F p w V X V m Y m d 3 W U 9 y S E N z d U x s W n l j b k t W R l d S b F p X V T N W R D h B Q U d n Y 0 N L c 0 F B Q U J V R V Z p N T N l R 2 5 2 S G R u S 1 h m Y U p K b D c 5 c E Z s d 0 9 D Y k h s c T V 1 N 3 Z M W k R M S l l E Q 2 9 w S 1 J F L y 9 6 b l A r W H Y 3 N j l I S G 5 s R W 5 U d D N 0 c z k 3 N T U x M z V P U G p v M 2 Z m Z m R m a G Z B O F B q M n B Y W m R s c 0 5 1 M 2 N 1 V l A z M z M r L 1 B E d z h i c W k y O T k 5 L 1 h 5 Y V R T Y k d 4 c 2 J M W m J K b y 9 m N z Q 4 U F Q z V n E x Y 3 Z l W H M 3 L 2 h 5 d V h y M H F T U W 9 J Q 0 Z D S E R o M 3 F 2 S F o x a m R w b n p w e X B u a j E 3 c W 0 v Z n Z n N 0 h k K z d j c V p T V W x C d D Z C Z 0 F B M F B B U l Z n R U F B U H c v b n F H Z D F X e k t 2 M 1 U 1 Y V l r S 1 B s c W x 3 d F N Q W m U 3 W l c 1 Y i t R K 1 R X d 3 U r b T N H U D A 2 T k V h U F h x M C 9 j K 1 R K a z N T d 2 9 V T D l k e H p 6 N m w 3 O S s 3 N n h 6 L y t v V H Z 2 d k Z O V 3 E 3 W G F y W F B q e D Q v W C t Q S G p x e H h Q V D A 5 W G J t N n V I b m p n Q V N V b k o y d l Z x b F g x c n F s S m t 5 Y W F Q M y s r Z H V 6 W U l W O W Z Y e j M v L 1 B N c U x p N 1 c 2 Z E 9 u T l h Y c T F D c E I x W T J v N 3 M x K 2 J t N X V D Z 2 d J c U R M M i 9 m Z m Y v K 3 I 3 Q V F D Q W h v d X d D Z 0 F B N E J y d X d X M 1 Z i T W 9 z b F o v N 1 d R V W Z y V k p S N m t Z V n B X N l U 1 e C 9 E N U 5 i Q 1 Q y N T N 0 S l I 3 Y 0 l p T U Z t K z V C N F h j O E 1 x c i 9 Q e D h H U X d H U l V a R z Z w N T c 3 d E c 2 Z G V 1 V W x K U 2 t n b 0 l D U 1 J V c m x 6 d z l Q Z X Q 5 d m F L a U l r a 1 Z X L 2 0 2 Z H U x Y V p Y W F Y x Y X R Y d F d 6 W k 1 u W H Y z b D F o W V d F T 1 k x N W V Y d k w x O W R X W U 1 X U G s 1 d V l t c T l X c U Z T d F d L Q 0 l p U W 4 v K z g 1 O G x W Y n g x T U R j M z E z N k 8 x V 3 F W V k x F N j Z 0 c F F 6 V 1 F 5 V m R z W S 9 2 U F B Q N j l 5 c k x 5 O F h O b l o y V l h H a m g 4 L 1 h 1 L 2 5 C Z 0 F B a l E 5 a E Z R Q U F R R F h j V 3 Z p c G F k e E V O W G w 0 Z 2 d x M 2 Z L e X J S d y t y S k 9 P d 3 J M b m J I Z W I 1 e E Q 0 b X k 0 Q W h O V n l s W m g 5 O D h J R j I 3 Z H F s N G N P S E t 6 b z Z X a U 5 I a n R T Z 1 F Z T m t O c H N s V l l S U E Z v d W w z d G U 3 N z c 3 N z l K Z S 8 v R V h 4 O G Z G Y X Z u e T V P b l h x N U R C Z V V G Q 2 d a Y 3 V X N m U 2 N z c 5 Y l F v V U 9 y d m N i W X N X T W x T Y k 5 u e j V i W m J O Y W t T W l B z W T Z O R 2 p k S 1 Z L M W Z x c k t P b U x Z a H o 1 O D Z 0 Y 3 F 5 M H R G U z d k K y 9 X L 3 Y z N 0 h Z N 1 R z d 2 9 B Z 0 Z z Y l l S V U F B R U F 0 R E J a d j N S W T l T d E l v K z d I e W N 6 K 3 I v U H h a b F o v L 1 d h Y n d x Q n U 2 N 3 J o e D Q y U z F X c F d Z b U t p U F B 2 c E l v M G V Q M W 9 n U k l 5 U l Z y S U l x S 0 N p U X I 2 L 3 Z k V j N 6 c 2 N j Z T A 0 N G R P L 1 R 4 e H g 5 c n p K Z 3 h 5 c y 9 Q M T k 2 O W U 5 V 2 p S N D h x Y z d P e n M r W H A 2 Y W 1 B Z 0 F D S D Q z d j M 3 d F d u b j M 2 c W Y v M 3 J Y M n J a c 3 F Y O S t J Q U J B M j d n S 2 F X T 0 h U d n F r V W N l V V d 4 c 2 J K V 3 h 3 W U 1 I Y S t U S W t m Y V F y R k p t W n F Z T 0 h E a H d R L 2 N E Q U F B T k g y R V Z B Q U R B Z F h K c j R m Z X J l M W k x Y k 5 s U 0 w 3 M z B r a 2 F P S E t r b F M 1 Y W 9 w S 1 R F U H Z i a m p 6 L 2 E 1 M X p 2 T l R 0 M T Z x V D k r L 2 R y e k p n e D J y W n R t e F l z V 0 t E N C t I a T F h T k h D U H E r c 3 J F e V R K M D l X c D A 2 Z E 5 I U G 1 U U H Z 4 M 0 5 4 Y 3 p a N D l X N U d S a 1 J v N G N L Q n l j M 0 4 x O H V S S n R X e l p V a W F U e V d F Y l l F M T h m W D N s N S t l b i 9 Q e D h u V G x 6 U m t h a l V a R 1 J r Z n I y M j I r c n p M V m F y Y 3 J O e m E w e T V 1 Y m 1 a a i 9 I e m M x T j d k c T F 1 N j Z m Q X d B Q W F O Z 0 l x d 0 F B Q U g 1 S G F X b H B L a X d z Z E R o V z J S Y 3 F O V F Z W a 2 5 U M D Z G R k o w c m x 6 N S t 6 S G Z x b E R o d z R L Q 1 F t c G N 2 e k 9 P K y 9 V T j k 5 O E k w b E t T V W x S V 0 Z p W V F r S k M 3 T D J 3 c E l v M 0 V r W k h S e X N o S V V F b l Q 1 N V V j S E N 3 c E l v M 0 V P Y m w 1 Z W 5 r e V p N Y U 1 t U 0 l p b 3 V M S l V t d n Y v N j Z q a D A 3 c H N U R X h E c W Z i O W l 3 W V h y e X l T Z D E 4 T 0 J C d m Z i Y W E z W E 8 z N 3 g 1 c 3 p a d j N s e m p 1 S S t Q a j l h d F c x Z m 5 k U U F B U U 9 O Q l d B V U F B U E E 3 a W 8 r U D E 1 a 3 p a K 2 8 x Z C 8 z N j l U V 0 9 Q Z m J Z W T l X R 1 Z Y b D V l Z k x 3 O E Z C R 1 J v Y X l z N 0 0 x W m N x V W F z O G Z N b V N J V n E 5 Z X J l V G t a T D M 4 O H N 1 U 3 B J Q 0 F B S V d G a F N r b 0 t F a k J 3 Y 0 V L Q 0 F o U V l H Q 2 c v U D M 5 Z G V 6 W U 1 S b U 5 S a T F m d n J 6 R 2 1 w N T Q 0 Z 2 4 3 O X h F U k V V c E l T S 2 d 5 S n p j M 1 Y z U G 1 6 S k d Q a j Q 5 e W N u S V V G Q l N r b k p 3 Y 3 h j W E Y 2 W j U 3 N 3 F r e X Y 3 b z N J Z 0 l B Z 0 1 h T n N B b 0 F B T 0 I z b E p D U U l K d k 5 W d X Y 0 d W 5 Y c k 5 H a l F J S W Z 3 N T V m Y z N m L y 9 Y K 0 9 5 c 3 J J M F o 4 N G N Y Y m x 5 U l h 2 M j d G R j B k T F N T a z V Q V n Z I b H o v Z W x Q Z j Z y M m Z J d k Z v c U Z E a D J y V n F s V W F P M 2 F z Q W d J Q 2 F y M W Z K W D k v L 3 h y S E R B Y U R 3 L 1 d E Z 2 9 J Y 3 h 0 U F M w a l J 2 M 2 p 5 M W F k T k d y N 3 p 5 a W g 1 N j Z D R j E 3 O T V k d z R j U D F 6 d n Z 2 S 0 5 S b z B Z c E p p Y m 1 1 d D Z D Q 0 F B Q U d o L 0 N L Z 0 F B Z 0 4 5 U l R X L 0 x L e W 9 x M G 9 J R k M 1 U 2 F t a X B 2 Y j I 5 d D J y U k p 4 N D R k M D R n U k k 5 U 3 J W N j l h V n h o V m J 2 M n p X c T J L a m 8 1 V 2 p 4 N D k 5 U H p 6 e i t 1 S k o 1 N m 8 4 W D Z T T k h U b 1 V L M V p z M G J K e W N s N j R Z V V h I T W J P b n o r d n p N e E 1 a V 1 p t e X M v d j E v W G 5 5 c 3 J L M H R L b F M 3 V n Y z e j Q 5 L 1 B E R G l v M k 5 s Z E Z v d E k v M z Y 5 Z F B M V n U y M U p 0 d n Z x a 3 R X N 1 l v S m l a R 2 Z m c j B r Y m U z O T Y r N k x 3 Q U F h S m d J c X d B Q U F K d 2 9 Q e j l m S 1 N r c F d y T m 1 q Z k x 5 O G h R Z E h h M 0 h I M z l j Z S 9 m d T F Z Y 2 Z m c W c z M 2 5 o R G l 4 Y 3 Y x b 0 1 Q U H F o Q m d 3 Y n B 0 d H R 1 c T N J T m s 4 b W s r U G g 0 K z U v Z m V 1 c 3 Q r Z n I 2 N n U 5 L y 8 3 d j l X R 2 x w c V N R N W h F U y t 2 c j d x M T Y r Z k R o d z R v Q X N Y T G 1 q Y n R t M z J n S 3 F 5 b W Z y d H Q 5 O W U 1 V z E 5 O V d H e j J Y V H c 0 R U Z 0 M k x C Q n U z Y n R V b G h Z b U 9 i U G 4 2 L z I 3 Z H R Y T z c 5 T G x 5 N W F 0 R 2 l S R W h N V H R Y R G h R a T F l d k Z n U k V S S H E x c T J i K 3 Z U c F U r M X p B d 0 N B e G 9 t d 0 N n Q U E 0 S G Q y N n R R c E h U c D B T S H Y y N 0 5 G W F g z M m w w d E p T K z V 2 N X d z T E N K R W 5 k d T N k W D k r N 2 R s W j Z l c n R X c l Z 5 c 2 h J V U Z K U 1 V r Y U 1 H Q 0 F o Z z B i c G 9 D Q W d C c X Y v O X h 6 e n l r b k o w Z F p X V m 5 h d V h P b n Z M M j l s W k d S S W F u c U d 3 W W 5 U S m d n c z l t c z R 1 S m l K U 1 F r c U Z X c l Z v c U l p R k R u e n A w V k Z o W m 1 2 O C t L R l N 0 a 3 R W c l Z y M S s v Z W o z a j F x M W J O W H Y y Y k x W c j E w N H p a c 3 h R e j U 0 O T Z 6 e k h 4 O G R I V H o 3 N X B F Y U 1 H S 0 Z O b X p a c C s v Y n R z b H F 0 R 2 p 4 N G N M M 3 V D U U F B R 2 d m Q 0 t n Q U F n T j l K V 1 Z t W k h u L z h j W j A 2 Z F V x U 1 p E Y W I x Y n Q z Y i 8 z M X I z K z F o M V M v R k J Z V 3 B 0 Z G Z m M T N I a n g 5 W F l t S 2 l O b X p Z b 0 U y Y k 5 t b k Z p a F U x Y n M v e j h Q Q l F 1 M 2 J 0 O U 4 x M z M y b k 5 t a l d T S k U 5 U F Q v W H U z V n V S a 1 p F T 2 N 5 d F h M S G w 3 Z T J 2 d D J y W H k 4 Z k d w c 1 g 2 R H d h Q n A w N m J W T 0 Q 1 b n p o e j c 5 L z M 3 O T F m N z l 1 M 1 Z 0 b T N i R 3 V m W H h N L 1 B U K 1 B I a j l l a m p 6 N H F x O V h x c 0 J v T U F B Q T B m Z 1 p i Y l I w K 0 F R Q U F j R l B 0 M 0 x s V D M z M z N u Y 0 x E d z l X e F k 4 Z G F l M H B W N T h T S k U 4 c k 1 6 T l N n U V l Q c W Z R N k J E d 0 F B Y U V n S X F 3 Q U F B Q U F B Q U 9 B e S t D Y z J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l 6 L 0 E 0 N W V M M j R w M G x 4 e U F B Q U F B R W x G V G t T d V F t Q 0 M i L A o J I l R o Z W 1 l I i A 6 I C I i L A o J I l R 5 c G U i I D o g I m 1 p b m Q i L A o J I l Z l c n N p b 2 4 i I D o g I i I K f Q o = " / > < / e x t o b j > < / e x t o b j s > < / s : c u s t o m D a t a > 
</file>

<file path=customXml/itemProps39.xml><?xml version="1.0" encoding="utf-8"?>
<ds:datastoreItem xmlns:ds="http://schemas.openxmlformats.org/officeDocument/2006/customXml" ds:itemID="{6e7c25b7-e01e-4bd2-9533-67e133ffa45b}">
  <ds:schemaRefs/>
</ds:datastoreItem>
</file>

<file path=customXml/itemProps40.xml><?xml version="1.0" encoding="utf-8"?>
<ds:datastoreItem xmlns:ds="http://schemas.openxmlformats.org/officeDocument/2006/customXml" ds:itemID="{73fad731-f200-4c6d-afb3-e6d2834a1f5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</Words>
  <Application>WPS 演示</Application>
  <PresentationFormat>宽屏</PresentationFormat>
  <Paragraphs>232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7" baseType="lpstr">
      <vt:lpstr>Arial</vt:lpstr>
      <vt:lpstr>宋体</vt:lpstr>
      <vt:lpstr>Wingdings</vt:lpstr>
      <vt:lpstr>如风似月行楷</vt:lpstr>
      <vt:lpstr>微软雅黑</vt:lpstr>
      <vt:lpstr>字由点字虎啸体</vt:lpstr>
      <vt:lpstr>华文行楷</vt:lpstr>
      <vt:lpstr>Segoe UI</vt:lpstr>
      <vt:lpstr>Times New Roman</vt:lpstr>
      <vt:lpstr>字由点字浩魂</vt:lpstr>
      <vt:lpstr>汉仪力量黑简</vt:lpstr>
      <vt:lpstr>方正特粗光辉简体</vt:lpstr>
      <vt:lpstr>汉仪迪升英雄体简</vt:lpstr>
      <vt:lpstr>汉仪超粗宋简</vt:lpstr>
      <vt:lpstr>汉仪元隆黑-105简</vt:lpstr>
      <vt:lpstr>汉仪超粗圆简</vt:lpstr>
      <vt:lpstr>汉仪颜楷繁</vt:lpstr>
      <vt:lpstr>汉仪菱心体简</vt:lpstr>
      <vt:lpstr>微软雅黑 Light</vt:lpstr>
      <vt:lpstr>Calibri</vt:lpstr>
      <vt:lpstr>Arial Unicode MS</vt:lpstr>
      <vt:lpstr>Calibri Light</vt:lpstr>
      <vt:lpstr>方正兰亭黑_GBK</vt:lpstr>
      <vt:lpstr>Wingdings</vt:lpstr>
      <vt:lpstr>标准粗黑</vt:lpstr>
      <vt:lpstr>标准行书简繁</vt:lpstr>
      <vt:lpstr>OS小狗笨笨黑体</vt:lpstr>
      <vt:lpstr>苏幕遮云曦楷体</vt:lpstr>
      <vt:lpstr>汉仪唐美人简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丛丫诰抵驳</cp:lastModifiedBy>
  <cp:revision>3389</cp:revision>
  <dcterms:created xsi:type="dcterms:W3CDTF">2018-08-28T01:58:00Z</dcterms:created>
  <dcterms:modified xsi:type="dcterms:W3CDTF">2024-10-15T06:54:48Z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2052-12.1.0.17813</vt:lpwstr>
  </property>
  <property fmtid="{D5CDD505-2E9C-101B-9397-08002B2CF9AE}" pid="3" name="KSOTemplateUUID">
    <vt:lpwstr>v1.0_mb_O7qs5tst+zeJF+577/NAjA==</vt:lpwstr>
  </property>
  <property fmtid="{D5CDD505-2E9C-101B-9397-08002B2CF9AE}" pid="4" name="ICV">
    <vt:lpwstr>E5FA3E97BE7A4F14A969D7C6CF6A1EE6_11</vt:lpwstr>
  </property>
</Properties>
</file>